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60" r:id="rId2"/>
  </p:sldMasterIdLst>
  <p:notesMasterIdLst>
    <p:notesMasterId r:id="rId5"/>
  </p:notesMasterIdLst>
  <p:sldIdLst>
    <p:sldId id="256" r:id="rId3"/>
    <p:sldId id="257" r:id="rId4"/>
  </p:sldIdLst>
  <p:sldSz cx="12192000" cy="6858000"/>
  <p:notesSz cx="6858000" cy="9144000"/>
  <p:embeddedFontLst>
    <p:embeddedFont>
      <p:font typeface="Malgun Gothic" panose="020B0503020000020004" pitchFamily="50" charset="-127"/>
      <p:regular r:id="rId6"/>
      <p:bold r:id="rId7"/>
    </p:embeddedFont>
    <p:embeddedFont>
      <p:font typeface="Arial Black" panose="020B0A04020102020204" pitchFamily="34" charset="0"/>
      <p:regular r:id="rId8"/>
      <p:bold r:id="rId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0" roundtripDataSignature="AMtx7mi2FYsT1i/W4dE4IyK4RPk2tmJT9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6" d="100"/>
          <a:sy n="66" d="100"/>
        </p:scale>
        <p:origin x="66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3.fntdata"/><Relationship Id="rId13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font" Target="fonts/font2.fntdata"/><Relationship Id="rId12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1.fntdata"/><Relationship Id="rId11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10" Type="http://customschemas.google.com/relationships/presentationmetadata" Target="metadata"/><Relationship Id="rId4" Type="http://schemas.openxmlformats.org/officeDocument/2006/relationships/slide" Target="slides/slide2.xml"/><Relationship Id="rId9" Type="http://schemas.openxmlformats.org/officeDocument/2006/relationships/font" Target="fonts/font4.fntdata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4" name="Google Shape;46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" name="Google Shape;465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" name="Google Shape;47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5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5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7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8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Photo 4">
  <p:cSld name="Title Photo 4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7"/>
          <p:cNvPicPr preferRelativeResize="0">
            <a:picLocks noGrp="1"/>
          </p:cNvPicPr>
          <p:nvPr>
            <p:ph type="pic" idx="2"/>
          </p:nvPr>
        </p:nvPicPr>
        <p:blipFill/>
        <p:spPr>
          <a:xfrm>
            <a:off x="6096000" y="0"/>
            <a:ext cx="6096000" cy="6858000"/>
          </a:xfrm>
          <a:prstGeom prst="rect">
            <a:avLst/>
          </a:prstGeom>
          <a:blipFill rotWithShape="1">
            <a:blip r:embed="rId2">
              <a:alphaModFix amt="80000"/>
            </a:blip>
            <a:stretch>
              <a:fillRect/>
            </a:stretch>
          </a:blipFill>
          <a:ln>
            <a:noFill/>
          </a:ln>
        </p:spPr>
      </p:pic>
      <p:sp>
        <p:nvSpPr>
          <p:cNvPr id="93" name="Google Shape;93;p7"/>
          <p:cNvSpPr txBox="1">
            <a:spLocks noGrp="1"/>
          </p:cNvSpPr>
          <p:nvPr>
            <p:ph type="subTitle" idx="1"/>
          </p:nvPr>
        </p:nvSpPr>
        <p:spPr>
          <a:xfrm>
            <a:off x="548648" y="5557298"/>
            <a:ext cx="5091864" cy="8832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None/>
              <a:defRPr sz="2400" cap="none"/>
            </a:lvl1pPr>
            <a:lvl2pPr lvl="1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None/>
              <a:defRPr sz="2000"/>
            </a:lvl2pPr>
            <a:lvl3pPr lvl="2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 sz="1800"/>
            </a:lvl3pPr>
            <a:lvl4pPr lvl="3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venir"/>
              <a:buNone/>
              <a:defRPr sz="1600"/>
            </a:lvl4pPr>
            <a:lvl5pPr lvl="4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venir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94" name="Google Shape;94;p7"/>
          <p:cNvSpPr txBox="1">
            <a:spLocks noGrp="1"/>
          </p:cNvSpPr>
          <p:nvPr>
            <p:ph type="ctrTitle"/>
          </p:nvPr>
        </p:nvSpPr>
        <p:spPr>
          <a:xfrm>
            <a:off x="548648" y="417444"/>
            <a:ext cx="5091864" cy="4890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 Black"/>
              <a:buNone/>
              <a:defRPr sz="36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Photo 3">
  <p:cSld name="Title Photo 3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8"/>
          <p:cNvPicPr preferRelativeResize="0">
            <a:picLocks noGrp="1"/>
          </p:cNvPicPr>
          <p:nvPr>
            <p:ph type="pic" idx="2"/>
          </p:nvPr>
        </p:nvPicPr>
        <p:blipFill/>
        <p:spPr>
          <a:xfrm>
            <a:off x="5188802" y="0"/>
            <a:ext cx="6619138" cy="6858000"/>
          </a:xfrm>
          <a:prstGeom prst="rect">
            <a:avLst/>
          </a:prstGeom>
          <a:blipFill rotWithShape="1">
            <a:blip r:embed="rId2">
              <a:alphaModFix amt="80000"/>
            </a:blip>
            <a:stretch>
              <a:fillRect/>
            </a:stretch>
          </a:blipFill>
          <a:ln>
            <a:noFill/>
          </a:ln>
        </p:spPr>
      </p:pic>
      <p:sp>
        <p:nvSpPr>
          <p:cNvPr id="97" name="Google Shape;97;p8"/>
          <p:cNvSpPr txBox="1">
            <a:spLocks noGrp="1"/>
          </p:cNvSpPr>
          <p:nvPr>
            <p:ph type="dt" idx="10"/>
          </p:nvPr>
        </p:nvSpPr>
        <p:spPr>
          <a:xfrm rot="-5400000">
            <a:off x="11579347" y="228600"/>
            <a:ext cx="841248" cy="38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8"/>
          <p:cNvSpPr txBox="1">
            <a:spLocks noGrp="1"/>
          </p:cNvSpPr>
          <p:nvPr>
            <p:ph type="ftr" idx="11"/>
          </p:nvPr>
        </p:nvSpPr>
        <p:spPr>
          <a:xfrm rot="-5400000">
            <a:off x="9332362" y="3316833"/>
            <a:ext cx="5335225" cy="384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0300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8"/>
          <p:cNvSpPr txBox="1">
            <a:spLocks noGrp="1"/>
          </p:cNvSpPr>
          <p:nvPr>
            <p:ph type="sldNum" idx="12"/>
          </p:nvPr>
        </p:nvSpPr>
        <p:spPr>
          <a:xfrm rot="-5400000">
            <a:off x="11659214" y="6325209"/>
            <a:ext cx="681526" cy="384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0" name="Google Shape;100;p8"/>
          <p:cNvSpPr txBox="1">
            <a:spLocks noGrp="1"/>
          </p:cNvSpPr>
          <p:nvPr>
            <p:ph type="subTitle" idx="1"/>
          </p:nvPr>
        </p:nvSpPr>
        <p:spPr>
          <a:xfrm>
            <a:off x="548648" y="4795730"/>
            <a:ext cx="4056192" cy="1380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 sz="1800"/>
            </a:lvl1pPr>
            <a:lvl2pPr lvl="1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None/>
              <a:defRPr sz="2000"/>
            </a:lvl2pPr>
            <a:lvl3pPr lvl="2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 sz="1800"/>
            </a:lvl3pPr>
            <a:lvl4pPr lvl="3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venir"/>
              <a:buNone/>
              <a:defRPr sz="1600"/>
            </a:lvl4pPr>
            <a:lvl5pPr lvl="4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venir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01" name="Google Shape;101;p8"/>
          <p:cNvSpPr txBox="1">
            <a:spLocks noGrp="1"/>
          </p:cNvSpPr>
          <p:nvPr>
            <p:ph type="ctrTitle"/>
          </p:nvPr>
        </p:nvSpPr>
        <p:spPr>
          <a:xfrm>
            <a:off x="548648" y="640079"/>
            <a:ext cx="4056192" cy="37379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  <a:defRPr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1" type="title">
  <p:cSld name="TITLE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9"/>
          <p:cNvSpPr txBox="1">
            <a:spLocks noGrp="1"/>
          </p:cNvSpPr>
          <p:nvPr>
            <p:ph type="dt" idx="10"/>
          </p:nvPr>
        </p:nvSpPr>
        <p:spPr>
          <a:xfrm rot="-5400000">
            <a:off x="11577948" y="230006"/>
            <a:ext cx="844062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19"/>
          <p:cNvSpPr txBox="1">
            <a:spLocks noGrp="1"/>
          </p:cNvSpPr>
          <p:nvPr>
            <p:ph type="ftr" idx="11"/>
          </p:nvPr>
        </p:nvSpPr>
        <p:spPr>
          <a:xfrm rot="-5400000">
            <a:off x="9313725" y="3338288"/>
            <a:ext cx="5372505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0300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9"/>
          <p:cNvSpPr txBox="1">
            <a:spLocks noGrp="1"/>
          </p:cNvSpPr>
          <p:nvPr>
            <p:ph type="sldNum" idx="12"/>
          </p:nvPr>
        </p:nvSpPr>
        <p:spPr>
          <a:xfrm rot="-5400000">
            <a:off x="11679259" y="6345258"/>
            <a:ext cx="641433" cy="38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6" name="Google Shape;106;p19"/>
          <p:cNvSpPr txBox="1">
            <a:spLocks noGrp="1"/>
          </p:cNvSpPr>
          <p:nvPr>
            <p:ph type="subTitle" idx="1"/>
          </p:nvPr>
        </p:nvSpPr>
        <p:spPr>
          <a:xfrm>
            <a:off x="640080" y="4671229"/>
            <a:ext cx="6655522" cy="15453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venir"/>
              <a:buNone/>
              <a:defRPr sz="2200"/>
            </a:lvl1pPr>
            <a:lvl2pPr lvl="1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None/>
              <a:defRPr sz="2000"/>
            </a:lvl2pPr>
            <a:lvl3pPr lvl="2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 sz="1800"/>
            </a:lvl3pPr>
            <a:lvl4pPr lvl="3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venir"/>
              <a:buNone/>
              <a:defRPr sz="1600"/>
            </a:lvl4pPr>
            <a:lvl5pPr lvl="4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venir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07" name="Google Shape;107;p19"/>
          <p:cNvSpPr txBox="1">
            <a:spLocks noGrp="1"/>
          </p:cNvSpPr>
          <p:nvPr>
            <p:ph type="ctrTitle"/>
          </p:nvPr>
        </p:nvSpPr>
        <p:spPr>
          <a:xfrm>
            <a:off x="640080" y="640080"/>
            <a:ext cx="7478991" cy="36357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  <a:defRPr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2">
  <p:cSld name="Title 2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0"/>
          <p:cNvSpPr txBox="1">
            <a:spLocks noGrp="1"/>
          </p:cNvSpPr>
          <p:nvPr>
            <p:ph type="dt" idx="10"/>
          </p:nvPr>
        </p:nvSpPr>
        <p:spPr>
          <a:xfrm rot="-5400000">
            <a:off x="11577948" y="230006"/>
            <a:ext cx="844062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0"/>
          <p:cNvSpPr txBox="1">
            <a:spLocks noGrp="1"/>
          </p:cNvSpPr>
          <p:nvPr>
            <p:ph type="ftr" idx="11"/>
          </p:nvPr>
        </p:nvSpPr>
        <p:spPr>
          <a:xfrm rot="-5400000">
            <a:off x="9313725" y="3338288"/>
            <a:ext cx="5372505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0300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0"/>
          <p:cNvSpPr txBox="1">
            <a:spLocks noGrp="1"/>
          </p:cNvSpPr>
          <p:nvPr>
            <p:ph type="sldNum" idx="12"/>
          </p:nvPr>
        </p:nvSpPr>
        <p:spPr>
          <a:xfrm rot="-5400000">
            <a:off x="11679259" y="6345258"/>
            <a:ext cx="641433" cy="38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2" name="Google Shape;112;p20"/>
          <p:cNvSpPr txBox="1">
            <a:spLocks noGrp="1"/>
          </p:cNvSpPr>
          <p:nvPr>
            <p:ph type="subTitle" idx="1"/>
          </p:nvPr>
        </p:nvSpPr>
        <p:spPr>
          <a:xfrm>
            <a:off x="680440" y="4842220"/>
            <a:ext cx="7375466" cy="1014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None/>
              <a:defRPr sz="2000"/>
            </a:lvl1pPr>
            <a:lvl2pPr lvl="1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None/>
              <a:defRPr sz="2000"/>
            </a:lvl2pPr>
            <a:lvl3pPr lvl="2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 sz="1800"/>
            </a:lvl3pPr>
            <a:lvl4pPr lvl="3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venir"/>
              <a:buNone/>
              <a:defRPr sz="1600"/>
            </a:lvl4pPr>
            <a:lvl5pPr lvl="4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venir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13" name="Google Shape;113;p20"/>
          <p:cNvSpPr txBox="1">
            <a:spLocks noGrp="1"/>
          </p:cNvSpPr>
          <p:nvPr>
            <p:ph type="ctrTitle"/>
          </p:nvPr>
        </p:nvSpPr>
        <p:spPr>
          <a:xfrm>
            <a:off x="680440" y="854239"/>
            <a:ext cx="7876287" cy="35926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  <a:defRPr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3">
  <p:cSld name="Title 3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>
            <a:spLocks noGrp="1"/>
          </p:cNvSpPr>
          <p:nvPr>
            <p:ph type="dt" idx="10"/>
          </p:nvPr>
        </p:nvSpPr>
        <p:spPr>
          <a:xfrm rot="-5400000">
            <a:off x="11577948" y="230006"/>
            <a:ext cx="844062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21"/>
          <p:cNvSpPr txBox="1">
            <a:spLocks noGrp="1"/>
          </p:cNvSpPr>
          <p:nvPr>
            <p:ph type="ftr" idx="11"/>
          </p:nvPr>
        </p:nvSpPr>
        <p:spPr>
          <a:xfrm rot="-5400000">
            <a:off x="9313725" y="3338288"/>
            <a:ext cx="5372505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0300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1"/>
          <p:cNvSpPr txBox="1">
            <a:spLocks noGrp="1"/>
          </p:cNvSpPr>
          <p:nvPr>
            <p:ph type="sldNum" idx="12"/>
          </p:nvPr>
        </p:nvSpPr>
        <p:spPr>
          <a:xfrm rot="-5400000">
            <a:off x="11679259" y="6345258"/>
            <a:ext cx="641433" cy="38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8" name="Google Shape;118;p21"/>
          <p:cNvSpPr txBox="1">
            <a:spLocks noGrp="1"/>
          </p:cNvSpPr>
          <p:nvPr>
            <p:ph type="subTitle" idx="1"/>
          </p:nvPr>
        </p:nvSpPr>
        <p:spPr>
          <a:xfrm>
            <a:off x="1981201" y="4334808"/>
            <a:ext cx="8229599" cy="141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venir"/>
              <a:buNone/>
              <a:defRPr sz="2200"/>
            </a:lvl1pPr>
            <a:lvl2pPr lvl="1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None/>
              <a:defRPr sz="2000"/>
            </a:lvl2pPr>
            <a:lvl3pPr lvl="2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 sz="1800"/>
            </a:lvl3pPr>
            <a:lvl4pPr lvl="3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venir"/>
              <a:buNone/>
              <a:defRPr sz="1600"/>
            </a:lvl4pPr>
            <a:lvl5pPr lvl="4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venir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19" name="Google Shape;119;p21"/>
          <p:cNvSpPr txBox="1">
            <a:spLocks noGrp="1"/>
          </p:cNvSpPr>
          <p:nvPr>
            <p:ph type="ctrTitle"/>
          </p:nvPr>
        </p:nvSpPr>
        <p:spPr>
          <a:xfrm>
            <a:off x="1981200" y="1318302"/>
            <a:ext cx="8229600" cy="26211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  <a:defRPr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Photo 1">
  <p:cSld name="Title, Photo 1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22"/>
          <p:cNvPicPr preferRelativeResize="0">
            <a:picLocks noGrp="1"/>
          </p:cNvPicPr>
          <p:nvPr>
            <p:ph type="pic" idx="2"/>
          </p:nvPr>
        </p:nvPicPr>
        <p:blipFill/>
        <p:spPr>
          <a:xfrm>
            <a:off x="1" y="1"/>
            <a:ext cx="11807950" cy="4769446"/>
          </a:xfrm>
          <a:prstGeom prst="rect">
            <a:avLst/>
          </a:prstGeom>
          <a:blipFill rotWithShape="1">
            <a:blip r:embed="rId2">
              <a:alphaModFix amt="80000"/>
            </a:blip>
            <a:stretch>
              <a:fillRect/>
            </a:stretch>
          </a:blipFill>
          <a:ln>
            <a:noFill/>
          </a:ln>
        </p:spPr>
      </p:pic>
      <p:sp>
        <p:nvSpPr>
          <p:cNvPr id="122" name="Google Shape;122;p22"/>
          <p:cNvSpPr txBox="1">
            <a:spLocks noGrp="1"/>
          </p:cNvSpPr>
          <p:nvPr>
            <p:ph type="dt" idx="10"/>
          </p:nvPr>
        </p:nvSpPr>
        <p:spPr>
          <a:xfrm rot="-5400000">
            <a:off x="11577948" y="230006"/>
            <a:ext cx="844062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2"/>
          <p:cNvSpPr txBox="1">
            <a:spLocks noGrp="1"/>
          </p:cNvSpPr>
          <p:nvPr>
            <p:ph type="ftr" idx="11"/>
          </p:nvPr>
        </p:nvSpPr>
        <p:spPr>
          <a:xfrm rot="-5400000">
            <a:off x="9313725" y="3338288"/>
            <a:ext cx="5372505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0300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2"/>
          <p:cNvSpPr txBox="1">
            <a:spLocks noGrp="1"/>
          </p:cNvSpPr>
          <p:nvPr>
            <p:ph type="sldNum" idx="12"/>
          </p:nvPr>
        </p:nvSpPr>
        <p:spPr>
          <a:xfrm rot="-5400000">
            <a:off x="11679259" y="6345258"/>
            <a:ext cx="641433" cy="38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5" name="Google Shape;125;p22"/>
          <p:cNvSpPr txBox="1">
            <a:spLocks noGrp="1"/>
          </p:cNvSpPr>
          <p:nvPr>
            <p:ph type="subTitle" idx="1"/>
          </p:nvPr>
        </p:nvSpPr>
        <p:spPr>
          <a:xfrm>
            <a:off x="548647" y="6023021"/>
            <a:ext cx="10690154" cy="4803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None/>
              <a:defRPr sz="2000"/>
            </a:lvl1pPr>
            <a:lvl2pPr lvl="1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None/>
              <a:defRPr sz="2000"/>
            </a:lvl2pPr>
            <a:lvl3pPr lvl="2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 sz="1800"/>
            </a:lvl3pPr>
            <a:lvl4pPr lvl="3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venir"/>
              <a:buNone/>
              <a:defRPr sz="1600"/>
            </a:lvl4pPr>
            <a:lvl5pPr lvl="4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venir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26" name="Google Shape;126;p22"/>
          <p:cNvSpPr txBox="1">
            <a:spLocks noGrp="1"/>
          </p:cNvSpPr>
          <p:nvPr>
            <p:ph type="ctrTitle"/>
          </p:nvPr>
        </p:nvSpPr>
        <p:spPr>
          <a:xfrm>
            <a:off x="548647" y="4944365"/>
            <a:ext cx="10690154" cy="9144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Photo 2">
  <p:cSld name="Title Photo 2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23"/>
          <p:cNvPicPr preferRelativeResize="0">
            <a:picLocks noGrp="1"/>
          </p:cNvPicPr>
          <p:nvPr>
            <p:ph type="pic" idx="2"/>
          </p:nvPr>
        </p:nvPicPr>
        <p:blipFill/>
        <p:spPr>
          <a:xfrm>
            <a:off x="0" y="0"/>
            <a:ext cx="6584950" cy="6858000"/>
          </a:xfrm>
          <a:prstGeom prst="rect">
            <a:avLst/>
          </a:prstGeom>
          <a:blipFill rotWithShape="1">
            <a:blip r:embed="rId2">
              <a:alphaModFix amt="80000"/>
            </a:blip>
            <a:stretch>
              <a:fillRect/>
            </a:stretch>
          </a:blipFill>
          <a:ln>
            <a:noFill/>
          </a:ln>
        </p:spPr>
      </p:pic>
      <p:sp>
        <p:nvSpPr>
          <p:cNvPr id="129" name="Google Shape;129;p23"/>
          <p:cNvSpPr txBox="1">
            <a:spLocks noGrp="1"/>
          </p:cNvSpPr>
          <p:nvPr>
            <p:ph type="dt" idx="10"/>
          </p:nvPr>
        </p:nvSpPr>
        <p:spPr>
          <a:xfrm rot="-5400000">
            <a:off x="11582532" y="244342"/>
            <a:ext cx="8538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23"/>
          <p:cNvSpPr txBox="1">
            <a:spLocks noGrp="1"/>
          </p:cNvSpPr>
          <p:nvPr>
            <p:ph type="ftr" idx="11"/>
          </p:nvPr>
        </p:nvSpPr>
        <p:spPr>
          <a:xfrm rot="-5400000">
            <a:off x="9313725" y="3338288"/>
            <a:ext cx="5372505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0300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23"/>
          <p:cNvSpPr txBox="1">
            <a:spLocks noGrp="1"/>
          </p:cNvSpPr>
          <p:nvPr>
            <p:ph type="sldNum" idx="12"/>
          </p:nvPr>
        </p:nvSpPr>
        <p:spPr>
          <a:xfrm rot="-5400000">
            <a:off x="11679259" y="6345258"/>
            <a:ext cx="641433" cy="38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2" name="Google Shape;132;p23"/>
          <p:cNvSpPr txBox="1">
            <a:spLocks noGrp="1"/>
          </p:cNvSpPr>
          <p:nvPr>
            <p:ph type="subTitle" idx="1"/>
          </p:nvPr>
        </p:nvSpPr>
        <p:spPr>
          <a:xfrm>
            <a:off x="7168896" y="4731335"/>
            <a:ext cx="4055107" cy="1184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 sz="1800"/>
            </a:lvl1pPr>
            <a:lvl2pPr lvl="1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None/>
              <a:defRPr sz="2000"/>
            </a:lvl2pPr>
            <a:lvl3pPr lvl="2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 sz="1800"/>
            </a:lvl3pPr>
            <a:lvl4pPr lvl="3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venir"/>
              <a:buNone/>
              <a:defRPr sz="1600"/>
            </a:lvl4pPr>
            <a:lvl5pPr lvl="4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venir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33" name="Google Shape;133;p23"/>
          <p:cNvSpPr txBox="1">
            <a:spLocks noGrp="1"/>
          </p:cNvSpPr>
          <p:nvPr>
            <p:ph type="ctrTitle"/>
          </p:nvPr>
        </p:nvSpPr>
        <p:spPr>
          <a:xfrm>
            <a:off x="7168896" y="1129554"/>
            <a:ext cx="4055108" cy="34752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 Black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Section Header">
  <p:cSld name="1_Section Header">
    <p:bg>
      <p:bgPr>
        <a:solidFill>
          <a:schemeClr val="dk1">
            <a:alpha val="98823"/>
          </a:schemeClr>
        </a:solidFill>
        <a:effectLst/>
      </p:bgPr>
    </p:bg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4"/>
          <p:cNvSpPr/>
          <p:nvPr/>
        </p:nvSpPr>
        <p:spPr>
          <a:xfrm>
            <a:off x="0" y="-1"/>
            <a:ext cx="11807951" cy="685799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36" name="Google Shape;136;p24"/>
          <p:cNvSpPr txBox="1">
            <a:spLocks noGrp="1"/>
          </p:cNvSpPr>
          <p:nvPr>
            <p:ph type="dt" idx="10"/>
          </p:nvPr>
        </p:nvSpPr>
        <p:spPr>
          <a:xfrm rot="-5400000">
            <a:off x="11577948" y="230006"/>
            <a:ext cx="844062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24"/>
          <p:cNvSpPr txBox="1">
            <a:spLocks noGrp="1"/>
          </p:cNvSpPr>
          <p:nvPr>
            <p:ph type="ftr" idx="11"/>
          </p:nvPr>
        </p:nvSpPr>
        <p:spPr>
          <a:xfrm rot="-5400000">
            <a:off x="9313725" y="3338288"/>
            <a:ext cx="5372505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0300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24"/>
          <p:cNvSpPr txBox="1">
            <a:spLocks noGrp="1"/>
          </p:cNvSpPr>
          <p:nvPr>
            <p:ph type="sldNum" idx="12"/>
          </p:nvPr>
        </p:nvSpPr>
        <p:spPr>
          <a:xfrm rot="-5400000">
            <a:off x="11679259" y="6345258"/>
            <a:ext cx="641433" cy="38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0" lvl="1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0" lvl="2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0" lvl="3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0" lvl="4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0" lvl="5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0" lvl="6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0" lvl="7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0" lvl="8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9" name="Google Shape;139;p24"/>
          <p:cNvSpPr txBox="1">
            <a:spLocks noGrp="1"/>
          </p:cNvSpPr>
          <p:nvPr>
            <p:ph type="subTitle" idx="1"/>
          </p:nvPr>
        </p:nvSpPr>
        <p:spPr>
          <a:xfrm>
            <a:off x="640080" y="640077"/>
            <a:ext cx="7763256" cy="59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venir"/>
              <a:buNone/>
              <a:defRPr sz="2000"/>
            </a:lvl1pPr>
            <a:lvl2pPr lvl="1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venir"/>
              <a:buNone/>
              <a:defRPr sz="2000"/>
            </a:lvl2pPr>
            <a:lvl3pPr lvl="2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  <a:defRPr sz="1800"/>
            </a:lvl3pPr>
            <a:lvl4pPr lvl="3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venir"/>
              <a:buNone/>
              <a:defRPr sz="1600"/>
            </a:lvl4pPr>
            <a:lvl5pPr lvl="4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venir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0" name="Google Shape;140;p24"/>
          <p:cNvSpPr txBox="1">
            <a:spLocks noGrp="1"/>
          </p:cNvSpPr>
          <p:nvPr>
            <p:ph type="ctrTitle"/>
          </p:nvPr>
        </p:nvSpPr>
        <p:spPr>
          <a:xfrm>
            <a:off x="640080" y="1630067"/>
            <a:ext cx="7772400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 Black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Agenda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5"/>
          <p:cNvSpPr txBox="1">
            <a:spLocks noGrp="1"/>
          </p:cNvSpPr>
          <p:nvPr>
            <p:ph type="dt" idx="10"/>
          </p:nvPr>
        </p:nvSpPr>
        <p:spPr>
          <a:xfrm rot="-5400000">
            <a:off x="11577948" y="230006"/>
            <a:ext cx="844062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25"/>
          <p:cNvSpPr txBox="1">
            <a:spLocks noGrp="1"/>
          </p:cNvSpPr>
          <p:nvPr>
            <p:ph type="ftr" idx="11"/>
          </p:nvPr>
        </p:nvSpPr>
        <p:spPr>
          <a:xfrm rot="-5400000">
            <a:off x="9313725" y="3338288"/>
            <a:ext cx="5372505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0300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25"/>
          <p:cNvSpPr txBox="1">
            <a:spLocks noGrp="1"/>
          </p:cNvSpPr>
          <p:nvPr>
            <p:ph type="sldNum" idx="12"/>
          </p:nvPr>
        </p:nvSpPr>
        <p:spPr>
          <a:xfrm rot="-5400000">
            <a:off x="11679259" y="6345258"/>
            <a:ext cx="641433" cy="38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5" name="Google Shape;145;p25"/>
          <p:cNvSpPr txBox="1">
            <a:spLocks noGrp="1"/>
          </p:cNvSpPr>
          <p:nvPr>
            <p:ph type="body" idx="1"/>
          </p:nvPr>
        </p:nvSpPr>
        <p:spPr>
          <a:xfrm>
            <a:off x="640080" y="2662000"/>
            <a:ext cx="8467558" cy="3554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None/>
              <a:defRPr sz="2400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None/>
              <a:defRPr sz="20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 sz="18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venir"/>
              <a:buNone/>
              <a:defRPr sz="16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nir"/>
              <a:buNone/>
              <a:defRPr sz="14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6" name="Google Shape;146;p25"/>
          <p:cNvSpPr txBox="1">
            <a:spLocks noGrp="1"/>
          </p:cNvSpPr>
          <p:nvPr>
            <p:ph type="title"/>
          </p:nvPr>
        </p:nvSpPr>
        <p:spPr>
          <a:xfrm>
            <a:off x="640080" y="664108"/>
            <a:ext cx="8467558" cy="1554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1 (Max)" type="obj">
  <p:cSld name="OBJECT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6"/>
          <p:cNvSpPr txBox="1">
            <a:spLocks noGrp="1"/>
          </p:cNvSpPr>
          <p:nvPr>
            <p:ph type="dt" idx="10"/>
          </p:nvPr>
        </p:nvSpPr>
        <p:spPr>
          <a:xfrm rot="-5400000">
            <a:off x="11577948" y="230006"/>
            <a:ext cx="844062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26"/>
          <p:cNvSpPr txBox="1">
            <a:spLocks noGrp="1"/>
          </p:cNvSpPr>
          <p:nvPr>
            <p:ph type="ftr" idx="11"/>
          </p:nvPr>
        </p:nvSpPr>
        <p:spPr>
          <a:xfrm rot="-5400000">
            <a:off x="9313725" y="3338288"/>
            <a:ext cx="5372505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0300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26"/>
          <p:cNvSpPr txBox="1">
            <a:spLocks noGrp="1"/>
          </p:cNvSpPr>
          <p:nvPr>
            <p:ph type="sldNum" idx="12"/>
          </p:nvPr>
        </p:nvSpPr>
        <p:spPr>
          <a:xfrm rot="-5400000">
            <a:off x="11679259" y="6345258"/>
            <a:ext cx="641433" cy="38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1" name="Google Shape;151;p26"/>
          <p:cNvSpPr txBox="1">
            <a:spLocks noGrp="1"/>
          </p:cNvSpPr>
          <p:nvPr>
            <p:ph type="body" idx="1"/>
          </p:nvPr>
        </p:nvSpPr>
        <p:spPr>
          <a:xfrm>
            <a:off x="182880" y="940312"/>
            <a:ext cx="11442188" cy="5676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venir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2" name="Google Shape;152;p26"/>
          <p:cNvSpPr txBox="1">
            <a:spLocks noGrp="1"/>
          </p:cNvSpPr>
          <p:nvPr>
            <p:ph type="title"/>
          </p:nvPr>
        </p:nvSpPr>
        <p:spPr>
          <a:xfrm>
            <a:off x="182880" y="315874"/>
            <a:ext cx="11442188" cy="5281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Only (Max)">
  <p:cSld name="Content Only (Max)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7"/>
          <p:cNvSpPr txBox="1">
            <a:spLocks noGrp="1"/>
          </p:cNvSpPr>
          <p:nvPr>
            <p:ph type="dt" idx="10"/>
          </p:nvPr>
        </p:nvSpPr>
        <p:spPr>
          <a:xfrm rot="-5400000">
            <a:off x="11577948" y="230006"/>
            <a:ext cx="844062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27"/>
          <p:cNvSpPr txBox="1">
            <a:spLocks noGrp="1"/>
          </p:cNvSpPr>
          <p:nvPr>
            <p:ph type="ftr" idx="11"/>
          </p:nvPr>
        </p:nvSpPr>
        <p:spPr>
          <a:xfrm rot="-5400000">
            <a:off x="9313725" y="3338288"/>
            <a:ext cx="5372505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0300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27"/>
          <p:cNvSpPr txBox="1">
            <a:spLocks noGrp="1"/>
          </p:cNvSpPr>
          <p:nvPr>
            <p:ph type="sldNum" idx="12"/>
          </p:nvPr>
        </p:nvSpPr>
        <p:spPr>
          <a:xfrm rot="-5400000">
            <a:off x="11679259" y="6345258"/>
            <a:ext cx="641433" cy="38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7" name="Google Shape;157;p27"/>
          <p:cNvSpPr txBox="1">
            <a:spLocks noGrp="1"/>
          </p:cNvSpPr>
          <p:nvPr>
            <p:ph type="body" idx="1"/>
          </p:nvPr>
        </p:nvSpPr>
        <p:spPr>
          <a:xfrm>
            <a:off x="182880" y="367091"/>
            <a:ext cx="11422799" cy="61238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venir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8" name="Google Shape;158;p27"/>
          <p:cNvSpPr txBox="1">
            <a:spLocks noGrp="1"/>
          </p:cNvSpPr>
          <p:nvPr>
            <p:ph type="title"/>
          </p:nvPr>
        </p:nvSpPr>
        <p:spPr>
          <a:xfrm>
            <a:off x="838200" y="-1492135"/>
            <a:ext cx="10515600" cy="1325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1">
  <p:cSld name="Title, Content 1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8"/>
          <p:cNvSpPr txBox="1">
            <a:spLocks noGrp="1"/>
          </p:cNvSpPr>
          <p:nvPr>
            <p:ph type="dt" idx="10"/>
          </p:nvPr>
        </p:nvSpPr>
        <p:spPr>
          <a:xfrm rot="-5400000">
            <a:off x="11577948" y="230006"/>
            <a:ext cx="844062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28"/>
          <p:cNvSpPr txBox="1">
            <a:spLocks noGrp="1"/>
          </p:cNvSpPr>
          <p:nvPr>
            <p:ph type="ftr" idx="11"/>
          </p:nvPr>
        </p:nvSpPr>
        <p:spPr>
          <a:xfrm rot="-5400000">
            <a:off x="9313725" y="3338288"/>
            <a:ext cx="5372505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0300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28"/>
          <p:cNvSpPr txBox="1">
            <a:spLocks noGrp="1"/>
          </p:cNvSpPr>
          <p:nvPr>
            <p:ph type="sldNum" idx="12"/>
          </p:nvPr>
        </p:nvSpPr>
        <p:spPr>
          <a:xfrm rot="-5400000">
            <a:off x="11679259" y="6345258"/>
            <a:ext cx="641433" cy="38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3" name="Google Shape;163;p28"/>
          <p:cNvSpPr txBox="1">
            <a:spLocks noGrp="1"/>
          </p:cNvSpPr>
          <p:nvPr>
            <p:ph type="body" idx="1"/>
          </p:nvPr>
        </p:nvSpPr>
        <p:spPr>
          <a:xfrm>
            <a:off x="548676" y="2220977"/>
            <a:ext cx="10688608" cy="3995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venir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4" name="Google Shape;164;p28"/>
          <p:cNvSpPr txBox="1">
            <a:spLocks noGrp="1"/>
          </p:cNvSpPr>
          <p:nvPr>
            <p:ph type="title"/>
          </p:nvPr>
        </p:nvSpPr>
        <p:spPr>
          <a:xfrm>
            <a:off x="548647" y="640080"/>
            <a:ext cx="10690155" cy="1185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2">
  <p:cSld name="Title, Content 2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9"/>
          <p:cNvSpPr txBox="1">
            <a:spLocks noGrp="1"/>
          </p:cNvSpPr>
          <p:nvPr>
            <p:ph type="dt" idx="10"/>
          </p:nvPr>
        </p:nvSpPr>
        <p:spPr>
          <a:xfrm rot="-5400000">
            <a:off x="11577948" y="230006"/>
            <a:ext cx="844062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29"/>
          <p:cNvSpPr txBox="1">
            <a:spLocks noGrp="1"/>
          </p:cNvSpPr>
          <p:nvPr>
            <p:ph type="ftr" idx="11"/>
          </p:nvPr>
        </p:nvSpPr>
        <p:spPr>
          <a:xfrm rot="-5400000">
            <a:off x="9313725" y="3338288"/>
            <a:ext cx="5372505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0300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29"/>
          <p:cNvSpPr txBox="1">
            <a:spLocks noGrp="1"/>
          </p:cNvSpPr>
          <p:nvPr>
            <p:ph type="sldNum" idx="12"/>
          </p:nvPr>
        </p:nvSpPr>
        <p:spPr>
          <a:xfrm rot="-5400000">
            <a:off x="11679259" y="6345258"/>
            <a:ext cx="641433" cy="38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9" name="Google Shape;169;p29"/>
          <p:cNvSpPr txBox="1">
            <a:spLocks noGrp="1"/>
          </p:cNvSpPr>
          <p:nvPr>
            <p:ph type="body" idx="1"/>
          </p:nvPr>
        </p:nvSpPr>
        <p:spPr>
          <a:xfrm>
            <a:off x="6433992" y="2386584"/>
            <a:ext cx="4804811" cy="2459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venir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0" name="Google Shape;170;p29"/>
          <p:cNvSpPr txBox="1">
            <a:spLocks noGrp="1"/>
          </p:cNvSpPr>
          <p:nvPr>
            <p:ph type="title"/>
          </p:nvPr>
        </p:nvSpPr>
        <p:spPr>
          <a:xfrm>
            <a:off x="548647" y="2385975"/>
            <a:ext cx="4804812" cy="2454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3">
  <p:cSld name="Title, Content 3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0"/>
          <p:cNvSpPr txBox="1">
            <a:spLocks noGrp="1"/>
          </p:cNvSpPr>
          <p:nvPr>
            <p:ph type="dt" idx="10"/>
          </p:nvPr>
        </p:nvSpPr>
        <p:spPr>
          <a:xfrm rot="-5400000">
            <a:off x="11577948" y="230006"/>
            <a:ext cx="844062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30"/>
          <p:cNvSpPr txBox="1">
            <a:spLocks noGrp="1"/>
          </p:cNvSpPr>
          <p:nvPr>
            <p:ph type="ftr" idx="11"/>
          </p:nvPr>
        </p:nvSpPr>
        <p:spPr>
          <a:xfrm rot="-5400000">
            <a:off x="9313725" y="3338288"/>
            <a:ext cx="5372505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0300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30"/>
          <p:cNvSpPr txBox="1">
            <a:spLocks noGrp="1"/>
          </p:cNvSpPr>
          <p:nvPr>
            <p:ph type="sldNum" idx="12"/>
          </p:nvPr>
        </p:nvSpPr>
        <p:spPr>
          <a:xfrm rot="-5400000">
            <a:off x="11679259" y="6345258"/>
            <a:ext cx="641433" cy="38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5" name="Google Shape;175;p30"/>
          <p:cNvSpPr txBox="1">
            <a:spLocks noGrp="1"/>
          </p:cNvSpPr>
          <p:nvPr>
            <p:ph type="body" idx="1"/>
          </p:nvPr>
        </p:nvSpPr>
        <p:spPr>
          <a:xfrm>
            <a:off x="5519738" y="2254250"/>
            <a:ext cx="4956175" cy="35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venir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6" name="Google Shape;176;p30"/>
          <p:cNvSpPr txBox="1">
            <a:spLocks noGrp="1"/>
          </p:cNvSpPr>
          <p:nvPr>
            <p:ph type="title"/>
          </p:nvPr>
        </p:nvSpPr>
        <p:spPr>
          <a:xfrm>
            <a:off x="1028347" y="2258568"/>
            <a:ext cx="3813048" cy="35570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4">
  <p:cSld name="Title, Content 4"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1"/>
          <p:cNvSpPr txBox="1">
            <a:spLocks noGrp="1"/>
          </p:cNvSpPr>
          <p:nvPr>
            <p:ph type="dt" idx="10"/>
          </p:nvPr>
        </p:nvSpPr>
        <p:spPr>
          <a:xfrm rot="-5400000">
            <a:off x="11577948" y="230006"/>
            <a:ext cx="844062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31"/>
          <p:cNvSpPr txBox="1">
            <a:spLocks noGrp="1"/>
          </p:cNvSpPr>
          <p:nvPr>
            <p:ph type="ftr" idx="11"/>
          </p:nvPr>
        </p:nvSpPr>
        <p:spPr>
          <a:xfrm rot="-5400000">
            <a:off x="9313725" y="3338288"/>
            <a:ext cx="5372505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0300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0" name="Google Shape;180;p31"/>
          <p:cNvSpPr txBox="1">
            <a:spLocks noGrp="1"/>
          </p:cNvSpPr>
          <p:nvPr>
            <p:ph type="sldNum" idx="12"/>
          </p:nvPr>
        </p:nvSpPr>
        <p:spPr>
          <a:xfrm rot="-5400000">
            <a:off x="11679259" y="6345258"/>
            <a:ext cx="641433" cy="38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1" name="Google Shape;181;p31"/>
          <p:cNvSpPr txBox="1">
            <a:spLocks noGrp="1"/>
          </p:cNvSpPr>
          <p:nvPr>
            <p:ph type="body" idx="1"/>
          </p:nvPr>
        </p:nvSpPr>
        <p:spPr>
          <a:xfrm>
            <a:off x="5414320" y="1538288"/>
            <a:ext cx="5824481" cy="4752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venir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2" name="Google Shape;182;p31"/>
          <p:cNvSpPr txBox="1">
            <a:spLocks noGrp="1"/>
          </p:cNvSpPr>
          <p:nvPr>
            <p:ph type="title"/>
          </p:nvPr>
        </p:nvSpPr>
        <p:spPr>
          <a:xfrm>
            <a:off x="548647" y="1537853"/>
            <a:ext cx="4317026" cy="4752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 Black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5">
  <p:cSld name="Title, Content 5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2"/>
          <p:cNvSpPr txBox="1">
            <a:spLocks noGrp="1"/>
          </p:cNvSpPr>
          <p:nvPr>
            <p:ph type="dt" idx="10"/>
          </p:nvPr>
        </p:nvSpPr>
        <p:spPr>
          <a:xfrm rot="-5400000">
            <a:off x="11577948" y="230006"/>
            <a:ext cx="844062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32"/>
          <p:cNvSpPr txBox="1">
            <a:spLocks noGrp="1"/>
          </p:cNvSpPr>
          <p:nvPr>
            <p:ph type="ftr" idx="11"/>
          </p:nvPr>
        </p:nvSpPr>
        <p:spPr>
          <a:xfrm rot="-5400000">
            <a:off x="9313725" y="3338288"/>
            <a:ext cx="5372505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0300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6" name="Google Shape;186;p32"/>
          <p:cNvSpPr txBox="1">
            <a:spLocks noGrp="1"/>
          </p:cNvSpPr>
          <p:nvPr>
            <p:ph type="sldNum" idx="12"/>
          </p:nvPr>
        </p:nvSpPr>
        <p:spPr>
          <a:xfrm rot="-5400000">
            <a:off x="11679259" y="6345258"/>
            <a:ext cx="641433" cy="38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7" name="Google Shape;187;p32"/>
          <p:cNvSpPr txBox="1">
            <a:spLocks noGrp="1"/>
          </p:cNvSpPr>
          <p:nvPr>
            <p:ph type="body" idx="1"/>
          </p:nvPr>
        </p:nvSpPr>
        <p:spPr>
          <a:xfrm>
            <a:off x="5438655" y="640080"/>
            <a:ext cx="5779644" cy="55764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venir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8" name="Google Shape;188;p32"/>
          <p:cNvSpPr txBox="1">
            <a:spLocks noGrp="1"/>
          </p:cNvSpPr>
          <p:nvPr>
            <p:ph type="title"/>
          </p:nvPr>
        </p:nvSpPr>
        <p:spPr>
          <a:xfrm>
            <a:off x="569151" y="640080"/>
            <a:ext cx="4296522" cy="55764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 Black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6">
  <p:cSld name="Title, Content 6"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3"/>
          <p:cNvSpPr txBox="1">
            <a:spLocks noGrp="1"/>
          </p:cNvSpPr>
          <p:nvPr>
            <p:ph type="dt" idx="10"/>
          </p:nvPr>
        </p:nvSpPr>
        <p:spPr>
          <a:xfrm rot="-5400000">
            <a:off x="11577948" y="230006"/>
            <a:ext cx="844062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p33"/>
          <p:cNvSpPr txBox="1">
            <a:spLocks noGrp="1"/>
          </p:cNvSpPr>
          <p:nvPr>
            <p:ph type="ftr" idx="11"/>
          </p:nvPr>
        </p:nvSpPr>
        <p:spPr>
          <a:xfrm rot="-5400000">
            <a:off x="9313725" y="3338288"/>
            <a:ext cx="5372505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0300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33"/>
          <p:cNvSpPr txBox="1">
            <a:spLocks noGrp="1"/>
          </p:cNvSpPr>
          <p:nvPr>
            <p:ph type="sldNum" idx="12"/>
          </p:nvPr>
        </p:nvSpPr>
        <p:spPr>
          <a:xfrm rot="-5400000">
            <a:off x="11679259" y="6345258"/>
            <a:ext cx="641433" cy="38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93" name="Google Shape;193;p33"/>
          <p:cNvSpPr txBox="1">
            <a:spLocks noGrp="1"/>
          </p:cNvSpPr>
          <p:nvPr>
            <p:ph type="body" idx="1"/>
          </p:nvPr>
        </p:nvSpPr>
        <p:spPr>
          <a:xfrm>
            <a:off x="4435995" y="640080"/>
            <a:ext cx="6802805" cy="55764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venir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4" name="Google Shape;194;p33"/>
          <p:cNvSpPr txBox="1">
            <a:spLocks noGrp="1"/>
          </p:cNvSpPr>
          <p:nvPr>
            <p:ph type="title"/>
          </p:nvPr>
        </p:nvSpPr>
        <p:spPr>
          <a:xfrm>
            <a:off x="548647" y="640080"/>
            <a:ext cx="3338701" cy="55764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Photo 1">
  <p:cSld name="Content Photo 1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34"/>
          <p:cNvPicPr preferRelativeResize="0">
            <a:picLocks noGrp="1"/>
          </p:cNvPicPr>
          <p:nvPr>
            <p:ph type="pic" idx="2"/>
          </p:nvPr>
        </p:nvPicPr>
        <p:blipFill/>
        <p:spPr>
          <a:xfrm>
            <a:off x="0" y="1"/>
            <a:ext cx="4793885" cy="6858000"/>
          </a:xfrm>
          <a:prstGeom prst="rect">
            <a:avLst/>
          </a:prstGeom>
          <a:blipFill rotWithShape="1">
            <a:blip r:embed="rId2">
              <a:alphaModFix amt="80000"/>
            </a:blip>
            <a:stretch>
              <a:fillRect/>
            </a:stretch>
          </a:blipFill>
          <a:ln>
            <a:noFill/>
          </a:ln>
        </p:spPr>
      </p:pic>
      <p:sp>
        <p:nvSpPr>
          <p:cNvPr id="197" name="Google Shape;197;p34"/>
          <p:cNvSpPr txBox="1">
            <a:spLocks noGrp="1"/>
          </p:cNvSpPr>
          <p:nvPr>
            <p:ph type="dt" idx="10"/>
          </p:nvPr>
        </p:nvSpPr>
        <p:spPr>
          <a:xfrm rot="-5400000">
            <a:off x="11577950" y="230002"/>
            <a:ext cx="844059" cy="384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p34"/>
          <p:cNvSpPr txBox="1">
            <a:spLocks noGrp="1"/>
          </p:cNvSpPr>
          <p:nvPr>
            <p:ph type="ftr" idx="11"/>
          </p:nvPr>
        </p:nvSpPr>
        <p:spPr>
          <a:xfrm rot="-5400000">
            <a:off x="9313725" y="3338288"/>
            <a:ext cx="5372505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0300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9" name="Google Shape;199;p34"/>
          <p:cNvSpPr txBox="1">
            <a:spLocks noGrp="1"/>
          </p:cNvSpPr>
          <p:nvPr>
            <p:ph type="sldNum" idx="12"/>
          </p:nvPr>
        </p:nvSpPr>
        <p:spPr>
          <a:xfrm rot="-5400000">
            <a:off x="11679259" y="6345258"/>
            <a:ext cx="641433" cy="38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0" name="Google Shape;200;p34"/>
          <p:cNvSpPr txBox="1">
            <a:spLocks noGrp="1"/>
          </p:cNvSpPr>
          <p:nvPr>
            <p:ph type="body" idx="1"/>
          </p:nvPr>
        </p:nvSpPr>
        <p:spPr>
          <a:xfrm>
            <a:off x="5342532" y="2220977"/>
            <a:ext cx="5896267" cy="3995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venir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1" name="Google Shape;201;p34"/>
          <p:cNvSpPr txBox="1">
            <a:spLocks noGrp="1"/>
          </p:cNvSpPr>
          <p:nvPr>
            <p:ph type="title"/>
          </p:nvPr>
        </p:nvSpPr>
        <p:spPr>
          <a:xfrm>
            <a:off x="5342532" y="640080"/>
            <a:ext cx="5896266" cy="11855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0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0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57575"/>
              </a:buClr>
              <a:buSzPts val="2400"/>
              <a:buNone/>
              <a:defRPr sz="2400">
                <a:solidFill>
                  <a:srgbClr val="757575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2000"/>
              <a:buNone/>
              <a:defRPr sz="2000">
                <a:solidFill>
                  <a:srgbClr val="757575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800"/>
              <a:buNone/>
              <a:defRPr sz="1800">
                <a:solidFill>
                  <a:srgbClr val="757575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Photo 2">
  <p:cSld name="Content Photo 2"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35"/>
          <p:cNvPicPr preferRelativeResize="0">
            <a:picLocks noGrp="1"/>
          </p:cNvPicPr>
          <p:nvPr>
            <p:ph type="pic" idx="2"/>
          </p:nvPr>
        </p:nvPicPr>
        <p:blipFill/>
        <p:spPr>
          <a:xfrm>
            <a:off x="7400544" y="0"/>
            <a:ext cx="4407285" cy="6858000"/>
          </a:xfrm>
          <a:prstGeom prst="rect">
            <a:avLst/>
          </a:prstGeom>
          <a:blipFill rotWithShape="1">
            <a:blip r:embed="rId2">
              <a:alphaModFix amt="80000"/>
            </a:blip>
            <a:stretch>
              <a:fillRect/>
            </a:stretch>
          </a:blipFill>
          <a:ln>
            <a:noFill/>
          </a:ln>
        </p:spPr>
      </p:pic>
      <p:sp>
        <p:nvSpPr>
          <p:cNvPr id="204" name="Google Shape;204;p35"/>
          <p:cNvSpPr txBox="1">
            <a:spLocks noGrp="1"/>
          </p:cNvSpPr>
          <p:nvPr>
            <p:ph type="dt" idx="10"/>
          </p:nvPr>
        </p:nvSpPr>
        <p:spPr>
          <a:xfrm rot="-5400000">
            <a:off x="11577948" y="230006"/>
            <a:ext cx="844062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35"/>
          <p:cNvSpPr txBox="1">
            <a:spLocks noGrp="1"/>
          </p:cNvSpPr>
          <p:nvPr>
            <p:ph type="ftr" idx="11"/>
          </p:nvPr>
        </p:nvSpPr>
        <p:spPr>
          <a:xfrm rot="-5400000">
            <a:off x="9313727" y="3338289"/>
            <a:ext cx="5372504" cy="38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0300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6" name="Google Shape;206;p35"/>
          <p:cNvSpPr txBox="1">
            <a:spLocks noGrp="1"/>
          </p:cNvSpPr>
          <p:nvPr>
            <p:ph type="sldNum" idx="12"/>
          </p:nvPr>
        </p:nvSpPr>
        <p:spPr>
          <a:xfrm rot="-5400000">
            <a:off x="11679261" y="6345259"/>
            <a:ext cx="641434" cy="3840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7" name="Google Shape;207;p35"/>
          <p:cNvSpPr txBox="1">
            <a:spLocks noGrp="1"/>
          </p:cNvSpPr>
          <p:nvPr>
            <p:ph type="body" idx="1"/>
          </p:nvPr>
        </p:nvSpPr>
        <p:spPr>
          <a:xfrm>
            <a:off x="548647" y="2220977"/>
            <a:ext cx="6282871" cy="3995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venir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8" name="Google Shape;208;p35"/>
          <p:cNvSpPr txBox="1">
            <a:spLocks noGrp="1"/>
          </p:cNvSpPr>
          <p:nvPr>
            <p:ph type="title"/>
          </p:nvPr>
        </p:nvSpPr>
        <p:spPr>
          <a:xfrm>
            <a:off x="548521" y="640080"/>
            <a:ext cx="6282871" cy="11855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Photo 3">
  <p:cSld name="Content Photo 3"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p36"/>
          <p:cNvPicPr preferRelativeResize="0">
            <a:picLocks noGrp="1"/>
          </p:cNvPicPr>
          <p:nvPr>
            <p:ph type="pic" idx="2"/>
          </p:nvPr>
        </p:nvPicPr>
        <p:blipFill/>
        <p:spPr>
          <a:xfrm>
            <a:off x="0" y="1"/>
            <a:ext cx="3796145" cy="6858000"/>
          </a:xfrm>
          <a:prstGeom prst="rect">
            <a:avLst/>
          </a:prstGeom>
          <a:blipFill rotWithShape="1">
            <a:blip r:embed="rId2">
              <a:alphaModFix amt="80000"/>
            </a:blip>
            <a:stretch>
              <a:fillRect/>
            </a:stretch>
          </a:blipFill>
          <a:ln>
            <a:noFill/>
          </a:ln>
        </p:spPr>
      </p:pic>
      <p:sp>
        <p:nvSpPr>
          <p:cNvPr id="211" name="Google Shape;211;p36"/>
          <p:cNvSpPr txBox="1">
            <a:spLocks noGrp="1"/>
          </p:cNvSpPr>
          <p:nvPr>
            <p:ph type="dt" idx="10"/>
          </p:nvPr>
        </p:nvSpPr>
        <p:spPr>
          <a:xfrm rot="-5400000">
            <a:off x="11577948" y="230003"/>
            <a:ext cx="844058" cy="384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2" name="Google Shape;212;p36"/>
          <p:cNvSpPr txBox="1">
            <a:spLocks noGrp="1"/>
          </p:cNvSpPr>
          <p:nvPr>
            <p:ph type="ftr" idx="11"/>
          </p:nvPr>
        </p:nvSpPr>
        <p:spPr>
          <a:xfrm rot="-5400000">
            <a:off x="9313725" y="3338288"/>
            <a:ext cx="5372505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0300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3" name="Google Shape;213;p36"/>
          <p:cNvSpPr txBox="1">
            <a:spLocks noGrp="1"/>
          </p:cNvSpPr>
          <p:nvPr>
            <p:ph type="sldNum" idx="12"/>
          </p:nvPr>
        </p:nvSpPr>
        <p:spPr>
          <a:xfrm rot="-5400000">
            <a:off x="11679259" y="6345258"/>
            <a:ext cx="641433" cy="38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4" name="Google Shape;214;p36"/>
          <p:cNvSpPr txBox="1">
            <a:spLocks noGrp="1"/>
          </p:cNvSpPr>
          <p:nvPr>
            <p:ph type="body" idx="1"/>
          </p:nvPr>
        </p:nvSpPr>
        <p:spPr>
          <a:xfrm>
            <a:off x="4344788" y="2220977"/>
            <a:ext cx="6894013" cy="39955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venir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5" name="Google Shape;215;p36"/>
          <p:cNvSpPr txBox="1">
            <a:spLocks noGrp="1"/>
          </p:cNvSpPr>
          <p:nvPr>
            <p:ph type="title"/>
          </p:nvPr>
        </p:nvSpPr>
        <p:spPr>
          <a:xfrm>
            <a:off x="4344788" y="640080"/>
            <a:ext cx="6894013" cy="11855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Photo 4">
  <p:cSld name="Content Photo 4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Google Shape;217;p37"/>
          <p:cNvPicPr preferRelativeResize="0">
            <a:picLocks noGrp="1"/>
          </p:cNvPicPr>
          <p:nvPr>
            <p:ph type="pic" idx="2"/>
          </p:nvPr>
        </p:nvPicPr>
        <p:blipFill/>
        <p:spPr>
          <a:xfrm>
            <a:off x="7707688" y="0"/>
            <a:ext cx="4100261" cy="6858000"/>
          </a:xfrm>
          <a:prstGeom prst="rect">
            <a:avLst/>
          </a:prstGeom>
          <a:blipFill rotWithShape="1">
            <a:blip r:embed="rId2">
              <a:alphaModFix amt="80000"/>
            </a:blip>
            <a:stretch>
              <a:fillRect/>
            </a:stretch>
          </a:blipFill>
          <a:ln>
            <a:noFill/>
          </a:ln>
        </p:spPr>
      </p:pic>
      <p:sp>
        <p:nvSpPr>
          <p:cNvPr id="218" name="Google Shape;218;p37"/>
          <p:cNvSpPr txBox="1">
            <a:spLocks noGrp="1"/>
          </p:cNvSpPr>
          <p:nvPr>
            <p:ph type="dt" idx="10"/>
          </p:nvPr>
        </p:nvSpPr>
        <p:spPr>
          <a:xfrm rot="-5400000">
            <a:off x="11577948" y="230006"/>
            <a:ext cx="844062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9" name="Google Shape;219;p37"/>
          <p:cNvSpPr txBox="1">
            <a:spLocks noGrp="1"/>
          </p:cNvSpPr>
          <p:nvPr>
            <p:ph type="ftr" idx="11"/>
          </p:nvPr>
        </p:nvSpPr>
        <p:spPr>
          <a:xfrm rot="-5400000">
            <a:off x="9313724" y="3338288"/>
            <a:ext cx="5372504" cy="38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0300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0" name="Google Shape;220;p37"/>
          <p:cNvSpPr txBox="1">
            <a:spLocks noGrp="1"/>
          </p:cNvSpPr>
          <p:nvPr>
            <p:ph type="sldNum" idx="12"/>
          </p:nvPr>
        </p:nvSpPr>
        <p:spPr>
          <a:xfrm rot="-5400000">
            <a:off x="11679263" y="6345259"/>
            <a:ext cx="641434" cy="384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1" name="Google Shape;221;p37"/>
          <p:cNvSpPr txBox="1">
            <a:spLocks noGrp="1"/>
          </p:cNvSpPr>
          <p:nvPr>
            <p:ph type="body" idx="1"/>
          </p:nvPr>
        </p:nvSpPr>
        <p:spPr>
          <a:xfrm>
            <a:off x="548647" y="2220977"/>
            <a:ext cx="6569391" cy="3995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 sz="1800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 sz="18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venir"/>
              <a:buNone/>
              <a:defRPr sz="16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nir"/>
              <a:buNone/>
              <a:defRPr sz="14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nir"/>
              <a:buNone/>
              <a:defRPr sz="14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2" name="Google Shape;222;p37"/>
          <p:cNvSpPr txBox="1">
            <a:spLocks noGrp="1"/>
          </p:cNvSpPr>
          <p:nvPr>
            <p:ph type="title"/>
          </p:nvPr>
        </p:nvSpPr>
        <p:spPr>
          <a:xfrm>
            <a:off x="548647" y="640080"/>
            <a:ext cx="6569391" cy="11855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Photo 5">
  <p:cSld name="Content Photo 5"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Google Shape;224;p38"/>
          <p:cNvPicPr preferRelativeResize="0">
            <a:picLocks noGrp="1"/>
          </p:cNvPicPr>
          <p:nvPr>
            <p:ph type="pic" idx="2"/>
          </p:nvPr>
        </p:nvPicPr>
        <p:blipFill/>
        <p:spPr>
          <a:xfrm>
            <a:off x="0" y="0"/>
            <a:ext cx="6611509" cy="6858000"/>
          </a:xfrm>
          <a:prstGeom prst="rect">
            <a:avLst/>
          </a:prstGeom>
          <a:blipFill rotWithShape="1">
            <a:blip r:embed="rId2">
              <a:alphaModFix amt="80000"/>
            </a:blip>
            <a:stretch>
              <a:fillRect/>
            </a:stretch>
          </a:blipFill>
          <a:ln>
            <a:noFill/>
          </a:ln>
        </p:spPr>
      </p:pic>
      <p:sp>
        <p:nvSpPr>
          <p:cNvPr id="225" name="Google Shape;225;p38"/>
          <p:cNvSpPr txBox="1">
            <a:spLocks noGrp="1"/>
          </p:cNvSpPr>
          <p:nvPr>
            <p:ph type="dt" idx="10"/>
          </p:nvPr>
        </p:nvSpPr>
        <p:spPr>
          <a:xfrm rot="-5400000">
            <a:off x="11577947" y="230005"/>
            <a:ext cx="844059" cy="384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6" name="Google Shape;226;p38"/>
          <p:cNvSpPr txBox="1">
            <a:spLocks noGrp="1"/>
          </p:cNvSpPr>
          <p:nvPr>
            <p:ph type="ftr" idx="11"/>
          </p:nvPr>
        </p:nvSpPr>
        <p:spPr>
          <a:xfrm rot="-5400000">
            <a:off x="9313725" y="3338288"/>
            <a:ext cx="5372505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0300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7" name="Google Shape;227;p38"/>
          <p:cNvSpPr txBox="1">
            <a:spLocks noGrp="1"/>
          </p:cNvSpPr>
          <p:nvPr>
            <p:ph type="sldNum" idx="12"/>
          </p:nvPr>
        </p:nvSpPr>
        <p:spPr>
          <a:xfrm rot="-5400000">
            <a:off x="11679259" y="6345258"/>
            <a:ext cx="641433" cy="38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8" name="Google Shape;228;p38"/>
          <p:cNvSpPr txBox="1">
            <a:spLocks noGrp="1"/>
          </p:cNvSpPr>
          <p:nvPr>
            <p:ph type="body" idx="1"/>
          </p:nvPr>
        </p:nvSpPr>
        <p:spPr>
          <a:xfrm>
            <a:off x="7180661" y="2506738"/>
            <a:ext cx="4058141" cy="3708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venir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9" name="Google Shape;229;p38"/>
          <p:cNvSpPr txBox="1">
            <a:spLocks noGrp="1"/>
          </p:cNvSpPr>
          <p:nvPr>
            <p:ph type="title"/>
          </p:nvPr>
        </p:nvSpPr>
        <p:spPr>
          <a:xfrm>
            <a:off x="7180661" y="640080"/>
            <a:ext cx="4058142" cy="1469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Photo 6">
  <p:cSld name="Content Photo 6"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Google Shape;231;p39"/>
          <p:cNvPicPr preferRelativeResize="0">
            <a:picLocks noGrp="1"/>
          </p:cNvPicPr>
          <p:nvPr>
            <p:ph type="pic" idx="2"/>
          </p:nvPr>
        </p:nvPicPr>
        <p:blipFill/>
        <p:spPr>
          <a:xfrm>
            <a:off x="5342313" y="0"/>
            <a:ext cx="6445856" cy="6858000"/>
          </a:xfrm>
          <a:prstGeom prst="rect">
            <a:avLst/>
          </a:prstGeom>
          <a:blipFill rotWithShape="1">
            <a:blip r:embed="rId2">
              <a:alphaModFix amt="80000"/>
            </a:blip>
            <a:stretch>
              <a:fillRect/>
            </a:stretch>
          </a:blipFill>
          <a:ln>
            <a:noFill/>
          </a:ln>
        </p:spPr>
      </p:pic>
      <p:sp>
        <p:nvSpPr>
          <p:cNvPr id="232" name="Google Shape;232;p39"/>
          <p:cNvSpPr txBox="1">
            <a:spLocks noGrp="1"/>
          </p:cNvSpPr>
          <p:nvPr>
            <p:ph type="dt" idx="10"/>
          </p:nvPr>
        </p:nvSpPr>
        <p:spPr>
          <a:xfrm rot="-5400000">
            <a:off x="11569792" y="219040"/>
            <a:ext cx="841248" cy="403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3" name="Google Shape;233;p39"/>
          <p:cNvSpPr txBox="1">
            <a:spLocks noGrp="1"/>
          </p:cNvSpPr>
          <p:nvPr>
            <p:ph type="ftr" idx="11"/>
          </p:nvPr>
        </p:nvSpPr>
        <p:spPr>
          <a:xfrm rot="-5400000">
            <a:off x="9302759" y="3327321"/>
            <a:ext cx="5375314" cy="4031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0300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4" name="Google Shape;234;p39"/>
          <p:cNvSpPr txBox="1">
            <a:spLocks noGrp="1"/>
          </p:cNvSpPr>
          <p:nvPr>
            <p:ph type="sldNum" idx="12"/>
          </p:nvPr>
        </p:nvSpPr>
        <p:spPr>
          <a:xfrm rot="-5400000">
            <a:off x="11669700" y="6335696"/>
            <a:ext cx="641433" cy="403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0" lvl="1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0" lvl="2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0" lvl="3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0" lvl="4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0" lvl="5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0" lvl="6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0" lvl="7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0" lvl="8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5" name="Google Shape;235;p39"/>
          <p:cNvSpPr txBox="1">
            <a:spLocks noGrp="1"/>
          </p:cNvSpPr>
          <p:nvPr>
            <p:ph type="body" idx="1"/>
          </p:nvPr>
        </p:nvSpPr>
        <p:spPr>
          <a:xfrm>
            <a:off x="548648" y="2506737"/>
            <a:ext cx="4243632" cy="37098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venir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6" name="Google Shape;236;p39"/>
          <p:cNvSpPr txBox="1">
            <a:spLocks noGrp="1"/>
          </p:cNvSpPr>
          <p:nvPr>
            <p:ph type="title"/>
          </p:nvPr>
        </p:nvSpPr>
        <p:spPr>
          <a:xfrm>
            <a:off x="548507" y="640079"/>
            <a:ext cx="4244436" cy="14703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Photo 7">
  <p:cSld name="Content Photo 7"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Google Shape;238;p40"/>
          <p:cNvPicPr preferRelativeResize="0">
            <a:picLocks noGrp="1"/>
          </p:cNvPicPr>
          <p:nvPr>
            <p:ph type="pic" idx="2"/>
          </p:nvPr>
        </p:nvPicPr>
        <p:blipFill/>
        <p:spPr>
          <a:xfrm>
            <a:off x="1" y="0"/>
            <a:ext cx="6492240" cy="6858000"/>
          </a:xfrm>
          <a:prstGeom prst="rect">
            <a:avLst/>
          </a:prstGeom>
          <a:blipFill rotWithShape="1">
            <a:blip r:embed="rId2">
              <a:alphaModFix amt="80000"/>
            </a:blip>
            <a:stretch>
              <a:fillRect/>
            </a:stretch>
          </a:blipFill>
          <a:ln>
            <a:noFill/>
          </a:ln>
        </p:spPr>
      </p:pic>
      <p:sp>
        <p:nvSpPr>
          <p:cNvPr id="239" name="Google Shape;239;p40"/>
          <p:cNvSpPr txBox="1">
            <a:spLocks noGrp="1"/>
          </p:cNvSpPr>
          <p:nvPr>
            <p:ph type="dt" idx="10"/>
          </p:nvPr>
        </p:nvSpPr>
        <p:spPr>
          <a:xfrm rot="-5400000">
            <a:off x="11577947" y="230005"/>
            <a:ext cx="844060" cy="38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0" name="Google Shape;240;p40"/>
          <p:cNvSpPr txBox="1">
            <a:spLocks noGrp="1"/>
          </p:cNvSpPr>
          <p:nvPr>
            <p:ph type="ftr" idx="11"/>
          </p:nvPr>
        </p:nvSpPr>
        <p:spPr>
          <a:xfrm rot="-5400000">
            <a:off x="9313725" y="3338288"/>
            <a:ext cx="5372505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0300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1" name="Google Shape;241;p40"/>
          <p:cNvSpPr txBox="1">
            <a:spLocks noGrp="1"/>
          </p:cNvSpPr>
          <p:nvPr>
            <p:ph type="sldNum" idx="12"/>
          </p:nvPr>
        </p:nvSpPr>
        <p:spPr>
          <a:xfrm rot="-5400000">
            <a:off x="11679259" y="6345258"/>
            <a:ext cx="641433" cy="38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2" name="Google Shape;242;p40"/>
          <p:cNvSpPr txBox="1">
            <a:spLocks noGrp="1"/>
          </p:cNvSpPr>
          <p:nvPr>
            <p:ph type="body" idx="1"/>
          </p:nvPr>
        </p:nvSpPr>
        <p:spPr>
          <a:xfrm>
            <a:off x="7040888" y="1745672"/>
            <a:ext cx="4218419" cy="4470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venir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3" name="Google Shape;243;p40"/>
          <p:cNvSpPr txBox="1">
            <a:spLocks noGrp="1"/>
          </p:cNvSpPr>
          <p:nvPr>
            <p:ph type="title"/>
          </p:nvPr>
        </p:nvSpPr>
        <p:spPr>
          <a:xfrm>
            <a:off x="7040889" y="640080"/>
            <a:ext cx="4217598" cy="932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Photo 8">
  <p:cSld name="Content Photo 8"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p41"/>
          <p:cNvPicPr preferRelativeResize="0">
            <a:picLocks noGrp="1"/>
          </p:cNvPicPr>
          <p:nvPr>
            <p:ph type="pic" idx="2"/>
          </p:nvPr>
        </p:nvPicPr>
        <p:blipFill/>
        <p:spPr>
          <a:xfrm>
            <a:off x="5524251" y="0"/>
            <a:ext cx="6274280" cy="6858000"/>
          </a:xfrm>
          <a:prstGeom prst="rect">
            <a:avLst/>
          </a:prstGeom>
          <a:blipFill rotWithShape="1">
            <a:blip r:embed="rId2">
              <a:alphaModFix amt="80000"/>
            </a:blip>
            <a:stretch>
              <a:fillRect/>
            </a:stretch>
          </a:blipFill>
          <a:ln>
            <a:noFill/>
          </a:ln>
        </p:spPr>
      </p:pic>
      <p:sp>
        <p:nvSpPr>
          <p:cNvPr id="246" name="Google Shape;246;p41"/>
          <p:cNvSpPr txBox="1">
            <a:spLocks noGrp="1"/>
          </p:cNvSpPr>
          <p:nvPr>
            <p:ph type="dt" idx="10"/>
          </p:nvPr>
        </p:nvSpPr>
        <p:spPr>
          <a:xfrm rot="-5400000">
            <a:off x="11574644" y="223888"/>
            <a:ext cx="841248" cy="3934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7" name="Google Shape;247;p41"/>
          <p:cNvSpPr txBox="1">
            <a:spLocks noGrp="1"/>
          </p:cNvSpPr>
          <p:nvPr>
            <p:ph type="ftr" idx="11"/>
          </p:nvPr>
        </p:nvSpPr>
        <p:spPr>
          <a:xfrm rot="-5400000">
            <a:off x="9307611" y="3332170"/>
            <a:ext cx="5375316" cy="3934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0300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8" name="Google Shape;248;p41"/>
          <p:cNvSpPr txBox="1">
            <a:spLocks noGrp="1"/>
          </p:cNvSpPr>
          <p:nvPr>
            <p:ph type="sldNum" idx="12"/>
          </p:nvPr>
        </p:nvSpPr>
        <p:spPr>
          <a:xfrm rot="-5400000">
            <a:off x="11675228" y="6339869"/>
            <a:ext cx="640080" cy="3934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0" lvl="1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0" lvl="2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0" lvl="3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0" lvl="4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0" lvl="5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0" lvl="6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0" lvl="7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0" lvl="8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9" name="Google Shape;249;p41"/>
          <p:cNvSpPr txBox="1">
            <a:spLocks noGrp="1"/>
          </p:cNvSpPr>
          <p:nvPr>
            <p:ph type="body" idx="1"/>
          </p:nvPr>
        </p:nvSpPr>
        <p:spPr>
          <a:xfrm>
            <a:off x="548647" y="1602889"/>
            <a:ext cx="4426953" cy="4613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venir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0" name="Google Shape;250;p41"/>
          <p:cNvSpPr txBox="1">
            <a:spLocks noGrp="1"/>
          </p:cNvSpPr>
          <p:nvPr>
            <p:ph type="title"/>
          </p:nvPr>
        </p:nvSpPr>
        <p:spPr>
          <a:xfrm>
            <a:off x="548647" y="320040"/>
            <a:ext cx="4426953" cy="1153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Photo 9">
  <p:cSld name="Content Photo 9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42"/>
          <p:cNvPicPr preferRelativeResize="0">
            <a:picLocks noGrp="1"/>
          </p:cNvPicPr>
          <p:nvPr>
            <p:ph type="pic" idx="2"/>
          </p:nvPr>
        </p:nvPicPr>
        <p:blipFill/>
        <p:spPr>
          <a:xfrm>
            <a:off x="0" y="0"/>
            <a:ext cx="7584144" cy="6858000"/>
          </a:xfrm>
          <a:prstGeom prst="rect">
            <a:avLst/>
          </a:prstGeom>
          <a:blipFill rotWithShape="1">
            <a:blip r:embed="rId2">
              <a:alphaModFix amt="80000"/>
            </a:blip>
            <a:stretch>
              <a:fillRect/>
            </a:stretch>
          </a:blipFill>
          <a:ln>
            <a:noFill/>
          </a:ln>
        </p:spPr>
      </p:pic>
      <p:sp>
        <p:nvSpPr>
          <p:cNvPr id="253" name="Google Shape;253;p42"/>
          <p:cNvSpPr txBox="1">
            <a:spLocks noGrp="1"/>
          </p:cNvSpPr>
          <p:nvPr>
            <p:ph type="dt" idx="10"/>
          </p:nvPr>
        </p:nvSpPr>
        <p:spPr>
          <a:xfrm rot="-5400000">
            <a:off x="11579353" y="228599"/>
            <a:ext cx="841248" cy="384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4" name="Google Shape;254;p42"/>
          <p:cNvSpPr txBox="1">
            <a:spLocks noGrp="1"/>
          </p:cNvSpPr>
          <p:nvPr>
            <p:ph type="ftr" idx="11"/>
          </p:nvPr>
        </p:nvSpPr>
        <p:spPr>
          <a:xfrm rot="-5400000">
            <a:off x="9312317" y="3336881"/>
            <a:ext cx="5375316" cy="384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0300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5" name="Google Shape;255;p42"/>
          <p:cNvSpPr txBox="1">
            <a:spLocks noGrp="1"/>
          </p:cNvSpPr>
          <p:nvPr>
            <p:ph type="sldNum" idx="12"/>
          </p:nvPr>
        </p:nvSpPr>
        <p:spPr>
          <a:xfrm rot="-5400000">
            <a:off x="11679259" y="6345258"/>
            <a:ext cx="641433" cy="38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56" name="Google Shape;256;p42"/>
          <p:cNvSpPr txBox="1">
            <a:spLocks noGrp="1"/>
          </p:cNvSpPr>
          <p:nvPr>
            <p:ph type="body" idx="1"/>
          </p:nvPr>
        </p:nvSpPr>
        <p:spPr>
          <a:xfrm>
            <a:off x="8132918" y="2285999"/>
            <a:ext cx="3126383" cy="3930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venir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7" name="Google Shape;257;p42"/>
          <p:cNvSpPr txBox="1">
            <a:spLocks noGrp="1"/>
          </p:cNvSpPr>
          <p:nvPr>
            <p:ph type="title"/>
          </p:nvPr>
        </p:nvSpPr>
        <p:spPr>
          <a:xfrm>
            <a:off x="8132791" y="640079"/>
            <a:ext cx="3126511" cy="14703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Photo 10">
  <p:cSld name="Content Photo 10"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Google Shape;259;p43"/>
          <p:cNvPicPr preferRelativeResize="0">
            <a:picLocks noGrp="1"/>
          </p:cNvPicPr>
          <p:nvPr>
            <p:ph type="pic" idx="2"/>
          </p:nvPr>
        </p:nvPicPr>
        <p:blipFill/>
        <p:spPr>
          <a:xfrm>
            <a:off x="4382601" y="0"/>
            <a:ext cx="7430217" cy="6858000"/>
          </a:xfrm>
          <a:prstGeom prst="rect">
            <a:avLst/>
          </a:prstGeom>
          <a:blipFill rotWithShape="1">
            <a:blip r:embed="rId2">
              <a:alphaModFix amt="80000"/>
            </a:blip>
            <a:stretch>
              <a:fillRect/>
            </a:stretch>
          </a:blipFill>
          <a:ln>
            <a:noFill/>
          </a:ln>
        </p:spPr>
      </p:pic>
      <p:sp>
        <p:nvSpPr>
          <p:cNvPr id="260" name="Google Shape;260;p43"/>
          <p:cNvSpPr txBox="1">
            <a:spLocks noGrp="1"/>
          </p:cNvSpPr>
          <p:nvPr>
            <p:ph type="dt" idx="10"/>
          </p:nvPr>
        </p:nvSpPr>
        <p:spPr>
          <a:xfrm rot="-5400000">
            <a:off x="11581787" y="227618"/>
            <a:ext cx="841248" cy="3791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1" name="Google Shape;261;p43"/>
          <p:cNvSpPr txBox="1">
            <a:spLocks noGrp="1"/>
          </p:cNvSpPr>
          <p:nvPr>
            <p:ph type="ftr" idx="11"/>
          </p:nvPr>
        </p:nvSpPr>
        <p:spPr>
          <a:xfrm rot="-5400000">
            <a:off x="9332304" y="3318349"/>
            <a:ext cx="5340213" cy="3791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0300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2" name="Google Shape;262;p43"/>
          <p:cNvSpPr txBox="1">
            <a:spLocks noGrp="1"/>
          </p:cNvSpPr>
          <p:nvPr>
            <p:ph type="sldNum" idx="12"/>
          </p:nvPr>
        </p:nvSpPr>
        <p:spPr>
          <a:xfrm rot="-5400000">
            <a:off x="11662434" y="6328433"/>
            <a:ext cx="679953" cy="379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0" lvl="1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0" lvl="2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0" lvl="3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0" lvl="4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0" lvl="5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0" lvl="6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0" lvl="7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0" lvl="8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63" name="Google Shape;263;p43"/>
          <p:cNvSpPr txBox="1">
            <a:spLocks noGrp="1"/>
          </p:cNvSpPr>
          <p:nvPr>
            <p:ph type="body" idx="1"/>
          </p:nvPr>
        </p:nvSpPr>
        <p:spPr>
          <a:xfrm>
            <a:off x="548648" y="2346897"/>
            <a:ext cx="3285306" cy="3831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venir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4" name="Google Shape;264;p43"/>
          <p:cNvSpPr txBox="1">
            <a:spLocks noGrp="1"/>
          </p:cNvSpPr>
          <p:nvPr>
            <p:ph type="title"/>
          </p:nvPr>
        </p:nvSpPr>
        <p:spPr>
          <a:xfrm>
            <a:off x="548648" y="640079"/>
            <a:ext cx="3285306" cy="14703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Photo 11">
  <p:cSld name="Content Photo 11"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Google Shape;266;p44"/>
          <p:cNvPicPr preferRelativeResize="0">
            <a:picLocks noGrp="1"/>
          </p:cNvPicPr>
          <p:nvPr>
            <p:ph type="pic" idx="2"/>
          </p:nvPr>
        </p:nvPicPr>
        <p:blipFill/>
        <p:spPr>
          <a:xfrm>
            <a:off x="0" y="0"/>
            <a:ext cx="7781365" cy="6858000"/>
          </a:xfrm>
          <a:prstGeom prst="rect">
            <a:avLst/>
          </a:prstGeom>
          <a:blipFill rotWithShape="1">
            <a:blip r:embed="rId2">
              <a:alphaModFix amt="80000"/>
            </a:blip>
            <a:stretch>
              <a:fillRect/>
            </a:stretch>
          </a:blipFill>
          <a:ln>
            <a:noFill/>
          </a:ln>
        </p:spPr>
      </p:pic>
      <p:sp>
        <p:nvSpPr>
          <p:cNvPr id="267" name="Google Shape;267;p44"/>
          <p:cNvSpPr txBox="1">
            <a:spLocks noGrp="1"/>
          </p:cNvSpPr>
          <p:nvPr>
            <p:ph type="dt" idx="10"/>
          </p:nvPr>
        </p:nvSpPr>
        <p:spPr>
          <a:xfrm rot="-5400000">
            <a:off x="11588816" y="228597"/>
            <a:ext cx="841248" cy="384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8" name="Google Shape;268;p44"/>
          <p:cNvSpPr txBox="1">
            <a:spLocks noGrp="1"/>
          </p:cNvSpPr>
          <p:nvPr>
            <p:ph type="ftr" idx="11"/>
          </p:nvPr>
        </p:nvSpPr>
        <p:spPr>
          <a:xfrm rot="-5400000">
            <a:off x="9318449" y="3340209"/>
            <a:ext cx="5372517" cy="374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0300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9" name="Google Shape;269;p44"/>
          <p:cNvSpPr txBox="1">
            <a:spLocks noGrp="1"/>
          </p:cNvSpPr>
          <p:nvPr>
            <p:ph type="sldNum" idx="12"/>
          </p:nvPr>
        </p:nvSpPr>
        <p:spPr>
          <a:xfrm rot="-5400000">
            <a:off x="11679259" y="6345258"/>
            <a:ext cx="641433" cy="38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70" name="Google Shape;270;p44"/>
          <p:cNvSpPr txBox="1">
            <a:spLocks noGrp="1"/>
          </p:cNvSpPr>
          <p:nvPr>
            <p:ph type="body" idx="1"/>
          </p:nvPr>
        </p:nvSpPr>
        <p:spPr>
          <a:xfrm>
            <a:off x="8344096" y="3099816"/>
            <a:ext cx="2894707" cy="2953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None/>
              <a:defRPr sz="2400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None/>
              <a:defRPr sz="20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 sz="18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venir"/>
              <a:buNone/>
              <a:defRPr sz="16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nir"/>
              <a:buNone/>
              <a:defRPr sz="14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1" name="Google Shape;271;p44"/>
          <p:cNvSpPr txBox="1">
            <a:spLocks noGrp="1"/>
          </p:cNvSpPr>
          <p:nvPr>
            <p:ph type="title"/>
          </p:nvPr>
        </p:nvSpPr>
        <p:spPr>
          <a:xfrm>
            <a:off x="8343102" y="1078992"/>
            <a:ext cx="2894707" cy="1942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11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Photo 12">
  <p:cSld name="Content Photo 12"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Google Shape;273;p45"/>
          <p:cNvPicPr preferRelativeResize="0">
            <a:picLocks noGrp="1"/>
          </p:cNvPicPr>
          <p:nvPr>
            <p:ph type="pic" idx="2"/>
          </p:nvPr>
        </p:nvPicPr>
        <p:blipFill/>
        <p:spPr>
          <a:xfrm>
            <a:off x="-1" y="0"/>
            <a:ext cx="11807952" cy="4635132"/>
          </a:xfrm>
          <a:prstGeom prst="rect">
            <a:avLst/>
          </a:prstGeom>
          <a:blipFill rotWithShape="1">
            <a:blip r:embed="rId2">
              <a:alphaModFix amt="80000"/>
            </a:blip>
            <a:stretch>
              <a:fillRect/>
            </a:stretch>
          </a:blipFill>
          <a:ln>
            <a:noFill/>
          </a:ln>
        </p:spPr>
      </p:pic>
      <p:sp>
        <p:nvSpPr>
          <p:cNvPr id="274" name="Google Shape;274;p45"/>
          <p:cNvSpPr txBox="1">
            <a:spLocks noGrp="1"/>
          </p:cNvSpPr>
          <p:nvPr>
            <p:ph type="dt" idx="10"/>
          </p:nvPr>
        </p:nvSpPr>
        <p:spPr>
          <a:xfrm rot="-5400000">
            <a:off x="11577948" y="230006"/>
            <a:ext cx="844062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5" name="Google Shape;275;p45"/>
          <p:cNvSpPr txBox="1">
            <a:spLocks noGrp="1"/>
          </p:cNvSpPr>
          <p:nvPr>
            <p:ph type="ftr" idx="11"/>
          </p:nvPr>
        </p:nvSpPr>
        <p:spPr>
          <a:xfrm rot="-5400000">
            <a:off x="9313725" y="3338288"/>
            <a:ext cx="5372505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0300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6" name="Google Shape;276;p45"/>
          <p:cNvSpPr txBox="1">
            <a:spLocks noGrp="1"/>
          </p:cNvSpPr>
          <p:nvPr>
            <p:ph type="sldNum" idx="12"/>
          </p:nvPr>
        </p:nvSpPr>
        <p:spPr>
          <a:xfrm rot="-5400000">
            <a:off x="11679259" y="6345258"/>
            <a:ext cx="641433" cy="38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77" name="Google Shape;277;p45"/>
          <p:cNvSpPr txBox="1">
            <a:spLocks noGrp="1"/>
          </p:cNvSpPr>
          <p:nvPr>
            <p:ph type="body" idx="1"/>
          </p:nvPr>
        </p:nvSpPr>
        <p:spPr>
          <a:xfrm>
            <a:off x="5414320" y="5070445"/>
            <a:ext cx="5803979" cy="13321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sz="105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8" name="Google Shape;278;p45"/>
          <p:cNvSpPr txBox="1">
            <a:spLocks noGrp="1"/>
          </p:cNvSpPr>
          <p:nvPr>
            <p:ph type="title"/>
          </p:nvPr>
        </p:nvSpPr>
        <p:spPr>
          <a:xfrm>
            <a:off x="548647" y="5070446"/>
            <a:ext cx="4317026" cy="13321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Photo 13">
  <p:cSld name="Content Photo 13"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Google Shape;280;p46"/>
          <p:cNvPicPr preferRelativeResize="0">
            <a:picLocks noGrp="1"/>
          </p:cNvPicPr>
          <p:nvPr>
            <p:ph type="pic" idx="2"/>
          </p:nvPr>
        </p:nvPicPr>
        <p:blipFill/>
        <p:spPr>
          <a:xfrm>
            <a:off x="-1" y="0"/>
            <a:ext cx="11807952" cy="3778270"/>
          </a:xfrm>
          <a:prstGeom prst="rect">
            <a:avLst/>
          </a:prstGeom>
          <a:blipFill rotWithShape="1">
            <a:blip r:embed="rId2">
              <a:alphaModFix amt="80000"/>
            </a:blip>
            <a:stretch>
              <a:fillRect/>
            </a:stretch>
          </a:blipFill>
          <a:ln>
            <a:noFill/>
          </a:ln>
        </p:spPr>
      </p:pic>
      <p:sp>
        <p:nvSpPr>
          <p:cNvPr id="281" name="Google Shape;281;p46"/>
          <p:cNvSpPr txBox="1">
            <a:spLocks noGrp="1"/>
          </p:cNvSpPr>
          <p:nvPr>
            <p:ph type="dt" idx="10"/>
          </p:nvPr>
        </p:nvSpPr>
        <p:spPr>
          <a:xfrm rot="-5400000">
            <a:off x="11577948" y="230006"/>
            <a:ext cx="844062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2" name="Google Shape;282;p46"/>
          <p:cNvSpPr txBox="1">
            <a:spLocks noGrp="1"/>
          </p:cNvSpPr>
          <p:nvPr>
            <p:ph type="ftr" idx="11"/>
          </p:nvPr>
        </p:nvSpPr>
        <p:spPr>
          <a:xfrm rot="-5400000">
            <a:off x="9313725" y="3338288"/>
            <a:ext cx="5372505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0300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3" name="Google Shape;283;p46"/>
          <p:cNvSpPr txBox="1">
            <a:spLocks noGrp="1"/>
          </p:cNvSpPr>
          <p:nvPr>
            <p:ph type="sldNum" idx="12"/>
          </p:nvPr>
        </p:nvSpPr>
        <p:spPr>
          <a:xfrm rot="-5400000">
            <a:off x="11679259" y="6345258"/>
            <a:ext cx="641433" cy="38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84" name="Google Shape;284;p46"/>
          <p:cNvSpPr txBox="1">
            <a:spLocks noGrp="1"/>
          </p:cNvSpPr>
          <p:nvPr>
            <p:ph type="body" idx="1"/>
          </p:nvPr>
        </p:nvSpPr>
        <p:spPr>
          <a:xfrm>
            <a:off x="3921144" y="4197652"/>
            <a:ext cx="7317660" cy="2204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1pPr>
            <a:lvl2pPr marL="914400" lvl="1" indent="-330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/>
            </a:lvl2pPr>
            <a:lvl3pPr marL="1371600" lvl="2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/>
            </a:lvl3pPr>
            <a:lvl4pPr marL="1828800" lvl="3" indent="-30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/>
            </a:lvl4pPr>
            <a:lvl5pPr marL="2286000" lvl="4" indent="-2984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5" name="Google Shape;285;p46"/>
          <p:cNvSpPr txBox="1">
            <a:spLocks noGrp="1"/>
          </p:cNvSpPr>
          <p:nvPr>
            <p:ph type="title"/>
          </p:nvPr>
        </p:nvSpPr>
        <p:spPr>
          <a:xfrm>
            <a:off x="548647" y="4194674"/>
            <a:ext cx="2823849" cy="2204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Photo 14">
  <p:cSld name="Content Photo 14"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" name="Google Shape;287;p47"/>
          <p:cNvPicPr preferRelativeResize="0">
            <a:picLocks noGrp="1"/>
          </p:cNvPicPr>
          <p:nvPr>
            <p:ph type="pic" idx="2"/>
          </p:nvPr>
        </p:nvPicPr>
        <p:blipFill/>
        <p:spPr>
          <a:xfrm>
            <a:off x="0" y="3079730"/>
            <a:ext cx="11807947" cy="3778270"/>
          </a:xfrm>
          <a:prstGeom prst="rect">
            <a:avLst/>
          </a:prstGeom>
          <a:blipFill rotWithShape="1">
            <a:blip r:embed="rId2">
              <a:alphaModFix amt="80000"/>
            </a:blip>
            <a:stretch>
              <a:fillRect/>
            </a:stretch>
          </a:blipFill>
          <a:ln>
            <a:noFill/>
          </a:ln>
        </p:spPr>
      </p:pic>
      <p:sp>
        <p:nvSpPr>
          <p:cNvPr id="288" name="Google Shape;288;p47"/>
          <p:cNvSpPr txBox="1">
            <a:spLocks noGrp="1"/>
          </p:cNvSpPr>
          <p:nvPr>
            <p:ph type="dt" idx="10"/>
          </p:nvPr>
        </p:nvSpPr>
        <p:spPr>
          <a:xfrm rot="-5400000">
            <a:off x="11556490" y="251460"/>
            <a:ext cx="886968" cy="38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9" name="Google Shape;289;p47"/>
          <p:cNvSpPr txBox="1">
            <a:spLocks noGrp="1"/>
          </p:cNvSpPr>
          <p:nvPr>
            <p:ph type="ftr" idx="11"/>
          </p:nvPr>
        </p:nvSpPr>
        <p:spPr>
          <a:xfrm rot="-5400000">
            <a:off x="9332422" y="3362497"/>
            <a:ext cx="5335109" cy="384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0300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0" name="Google Shape;290;p47"/>
          <p:cNvSpPr txBox="1">
            <a:spLocks noGrp="1"/>
          </p:cNvSpPr>
          <p:nvPr>
            <p:ph type="sldNum" idx="12"/>
          </p:nvPr>
        </p:nvSpPr>
        <p:spPr>
          <a:xfrm rot="-5400000">
            <a:off x="11679934" y="6350094"/>
            <a:ext cx="640080" cy="38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91" name="Google Shape;291;p47"/>
          <p:cNvSpPr txBox="1">
            <a:spLocks noGrp="1"/>
          </p:cNvSpPr>
          <p:nvPr>
            <p:ph type="body" idx="1"/>
          </p:nvPr>
        </p:nvSpPr>
        <p:spPr>
          <a:xfrm>
            <a:off x="4139328" y="640077"/>
            <a:ext cx="7099472" cy="2016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1pPr>
            <a:lvl2pPr marL="914400" lvl="1" indent="-330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/>
            </a:lvl2pPr>
            <a:lvl3pPr marL="1371600" lvl="2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/>
            </a:lvl3pPr>
            <a:lvl4pPr marL="1828800" lvl="3" indent="-30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/>
            </a:lvl4pPr>
            <a:lvl5pPr marL="2286000" lvl="4" indent="-2984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2" name="Google Shape;292;p47"/>
          <p:cNvSpPr txBox="1">
            <a:spLocks noGrp="1"/>
          </p:cNvSpPr>
          <p:nvPr>
            <p:ph type="title"/>
          </p:nvPr>
        </p:nvSpPr>
        <p:spPr>
          <a:xfrm>
            <a:off x="548646" y="640077"/>
            <a:ext cx="3021529" cy="2011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Photo 15">
  <p:cSld name="Content Photo 15"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48"/>
          <p:cNvPicPr preferRelativeResize="0">
            <a:picLocks noGrp="1"/>
          </p:cNvPicPr>
          <p:nvPr>
            <p:ph type="pic" idx="2"/>
          </p:nvPr>
        </p:nvPicPr>
        <p:blipFill/>
        <p:spPr>
          <a:xfrm>
            <a:off x="569152" y="1993348"/>
            <a:ext cx="5442604" cy="4220413"/>
          </a:xfrm>
          <a:prstGeom prst="rect">
            <a:avLst/>
          </a:prstGeom>
          <a:blipFill rotWithShape="1">
            <a:blip r:embed="rId2">
              <a:alphaModFix amt="80000"/>
            </a:blip>
            <a:stretch>
              <a:fillRect/>
            </a:stretch>
          </a:blipFill>
          <a:ln>
            <a:noFill/>
          </a:ln>
        </p:spPr>
      </p:pic>
      <p:sp>
        <p:nvSpPr>
          <p:cNvPr id="295" name="Google Shape;295;p48"/>
          <p:cNvSpPr txBox="1">
            <a:spLocks noGrp="1"/>
          </p:cNvSpPr>
          <p:nvPr>
            <p:ph type="dt" idx="10"/>
          </p:nvPr>
        </p:nvSpPr>
        <p:spPr>
          <a:xfrm rot="-5400000">
            <a:off x="11577948" y="230006"/>
            <a:ext cx="844062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6" name="Google Shape;296;p48"/>
          <p:cNvSpPr txBox="1">
            <a:spLocks noGrp="1"/>
          </p:cNvSpPr>
          <p:nvPr>
            <p:ph type="ftr" idx="11"/>
          </p:nvPr>
        </p:nvSpPr>
        <p:spPr>
          <a:xfrm rot="-5400000">
            <a:off x="9313725" y="3338288"/>
            <a:ext cx="5372505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0300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7" name="Google Shape;297;p48"/>
          <p:cNvSpPr txBox="1">
            <a:spLocks noGrp="1"/>
          </p:cNvSpPr>
          <p:nvPr>
            <p:ph type="sldNum" idx="12"/>
          </p:nvPr>
        </p:nvSpPr>
        <p:spPr>
          <a:xfrm rot="-5400000">
            <a:off x="11679259" y="6345258"/>
            <a:ext cx="641433" cy="38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98" name="Google Shape;298;p48"/>
          <p:cNvSpPr txBox="1">
            <a:spLocks noGrp="1"/>
          </p:cNvSpPr>
          <p:nvPr>
            <p:ph type="body" idx="1"/>
          </p:nvPr>
        </p:nvSpPr>
        <p:spPr>
          <a:xfrm>
            <a:off x="6580910" y="1993349"/>
            <a:ext cx="4657891" cy="4220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 sz="1800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 sz="18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venir"/>
              <a:buNone/>
              <a:defRPr sz="16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nir"/>
              <a:buNone/>
              <a:defRPr sz="14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nir"/>
              <a:buNone/>
              <a:defRPr sz="14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9" name="Google Shape;299;p48"/>
          <p:cNvSpPr txBox="1">
            <a:spLocks noGrp="1"/>
          </p:cNvSpPr>
          <p:nvPr>
            <p:ph type="title"/>
          </p:nvPr>
        </p:nvSpPr>
        <p:spPr>
          <a:xfrm>
            <a:off x="548648" y="640078"/>
            <a:ext cx="10690154" cy="9338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Photo 16">
  <p:cSld name="Content Photo 16"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Google Shape;301;p49"/>
          <p:cNvPicPr preferRelativeResize="0">
            <a:picLocks noGrp="1"/>
          </p:cNvPicPr>
          <p:nvPr>
            <p:ph type="pic" idx="2"/>
          </p:nvPr>
        </p:nvPicPr>
        <p:blipFill/>
        <p:spPr>
          <a:xfrm>
            <a:off x="548647" y="2662000"/>
            <a:ext cx="4907263" cy="3551762"/>
          </a:xfrm>
          <a:prstGeom prst="rect">
            <a:avLst/>
          </a:prstGeom>
          <a:blipFill rotWithShape="1">
            <a:blip r:embed="rId2">
              <a:alphaModFix amt="80000"/>
            </a:blip>
            <a:stretch>
              <a:fillRect/>
            </a:stretch>
          </a:blipFill>
          <a:ln>
            <a:noFill/>
          </a:ln>
        </p:spPr>
      </p:pic>
      <p:sp>
        <p:nvSpPr>
          <p:cNvPr id="302" name="Google Shape;302;p49"/>
          <p:cNvSpPr txBox="1">
            <a:spLocks noGrp="1"/>
          </p:cNvSpPr>
          <p:nvPr>
            <p:ph type="dt" idx="10"/>
          </p:nvPr>
        </p:nvSpPr>
        <p:spPr>
          <a:xfrm rot="-5400000">
            <a:off x="11577948" y="230006"/>
            <a:ext cx="844062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3" name="Google Shape;303;p49"/>
          <p:cNvSpPr txBox="1">
            <a:spLocks noGrp="1"/>
          </p:cNvSpPr>
          <p:nvPr>
            <p:ph type="ftr" idx="11"/>
          </p:nvPr>
        </p:nvSpPr>
        <p:spPr>
          <a:xfrm rot="-5400000">
            <a:off x="9313725" y="3338288"/>
            <a:ext cx="5372505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0300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4" name="Google Shape;304;p49"/>
          <p:cNvSpPr txBox="1">
            <a:spLocks noGrp="1"/>
          </p:cNvSpPr>
          <p:nvPr>
            <p:ph type="sldNum" idx="12"/>
          </p:nvPr>
        </p:nvSpPr>
        <p:spPr>
          <a:xfrm rot="-5400000">
            <a:off x="11679259" y="6345258"/>
            <a:ext cx="641433" cy="38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05" name="Google Shape;305;p49"/>
          <p:cNvSpPr txBox="1">
            <a:spLocks noGrp="1"/>
          </p:cNvSpPr>
          <p:nvPr>
            <p:ph type="body" idx="1"/>
          </p:nvPr>
        </p:nvSpPr>
        <p:spPr>
          <a:xfrm>
            <a:off x="6004554" y="640077"/>
            <a:ext cx="5234247" cy="55736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venir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6" name="Google Shape;306;p49"/>
          <p:cNvSpPr txBox="1">
            <a:spLocks noGrp="1"/>
          </p:cNvSpPr>
          <p:nvPr>
            <p:ph type="title"/>
          </p:nvPr>
        </p:nvSpPr>
        <p:spPr>
          <a:xfrm>
            <a:off x="548647" y="640077"/>
            <a:ext cx="4907265" cy="1602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Photo 17">
  <p:cSld name="Content Photo 17"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Google Shape;308;p50"/>
          <p:cNvPicPr preferRelativeResize="0">
            <a:picLocks noGrp="1"/>
          </p:cNvPicPr>
          <p:nvPr>
            <p:ph type="pic" idx="2"/>
          </p:nvPr>
        </p:nvPicPr>
        <p:blipFill/>
        <p:spPr>
          <a:xfrm>
            <a:off x="548647" y="2662000"/>
            <a:ext cx="3871623" cy="3551762"/>
          </a:xfrm>
          <a:prstGeom prst="rect">
            <a:avLst/>
          </a:prstGeom>
          <a:blipFill rotWithShape="1">
            <a:blip r:embed="rId2">
              <a:alphaModFix amt="80000"/>
            </a:blip>
            <a:stretch>
              <a:fillRect/>
            </a:stretch>
          </a:blipFill>
          <a:ln>
            <a:noFill/>
          </a:ln>
        </p:spPr>
      </p:pic>
      <p:sp>
        <p:nvSpPr>
          <p:cNvPr id="309" name="Google Shape;309;p50"/>
          <p:cNvSpPr txBox="1">
            <a:spLocks noGrp="1"/>
          </p:cNvSpPr>
          <p:nvPr>
            <p:ph type="dt" idx="10"/>
          </p:nvPr>
        </p:nvSpPr>
        <p:spPr>
          <a:xfrm rot="-5400000">
            <a:off x="11577948" y="230006"/>
            <a:ext cx="844062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0" name="Google Shape;310;p50"/>
          <p:cNvSpPr txBox="1">
            <a:spLocks noGrp="1"/>
          </p:cNvSpPr>
          <p:nvPr>
            <p:ph type="ftr" idx="11"/>
          </p:nvPr>
        </p:nvSpPr>
        <p:spPr>
          <a:xfrm rot="-5400000">
            <a:off x="9313725" y="3338288"/>
            <a:ext cx="5372505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0300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1" name="Google Shape;311;p50"/>
          <p:cNvSpPr txBox="1">
            <a:spLocks noGrp="1"/>
          </p:cNvSpPr>
          <p:nvPr>
            <p:ph type="sldNum" idx="12"/>
          </p:nvPr>
        </p:nvSpPr>
        <p:spPr>
          <a:xfrm rot="-5400000">
            <a:off x="11679259" y="6345258"/>
            <a:ext cx="641433" cy="38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12" name="Google Shape;312;p50"/>
          <p:cNvSpPr txBox="1">
            <a:spLocks noGrp="1"/>
          </p:cNvSpPr>
          <p:nvPr>
            <p:ph type="body" idx="1"/>
          </p:nvPr>
        </p:nvSpPr>
        <p:spPr>
          <a:xfrm>
            <a:off x="4968917" y="640077"/>
            <a:ext cx="6249382" cy="55736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venir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3" name="Google Shape;313;p50"/>
          <p:cNvSpPr txBox="1">
            <a:spLocks noGrp="1"/>
          </p:cNvSpPr>
          <p:nvPr>
            <p:ph type="title"/>
          </p:nvPr>
        </p:nvSpPr>
        <p:spPr>
          <a:xfrm>
            <a:off x="548647" y="640077"/>
            <a:ext cx="3871623" cy="1602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 1">
  <p:cSld name="Big Number 1"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51"/>
          <p:cNvSpPr txBox="1">
            <a:spLocks noGrp="1"/>
          </p:cNvSpPr>
          <p:nvPr>
            <p:ph type="dt" idx="10"/>
          </p:nvPr>
        </p:nvSpPr>
        <p:spPr>
          <a:xfrm rot="-5400000">
            <a:off x="11577948" y="230006"/>
            <a:ext cx="844062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6" name="Google Shape;316;p51"/>
          <p:cNvSpPr txBox="1">
            <a:spLocks noGrp="1"/>
          </p:cNvSpPr>
          <p:nvPr>
            <p:ph type="ftr" idx="11"/>
          </p:nvPr>
        </p:nvSpPr>
        <p:spPr>
          <a:xfrm rot="-5400000">
            <a:off x="9313725" y="3338288"/>
            <a:ext cx="5372505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0300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7" name="Google Shape;317;p51"/>
          <p:cNvSpPr txBox="1">
            <a:spLocks noGrp="1"/>
          </p:cNvSpPr>
          <p:nvPr>
            <p:ph type="sldNum" idx="12"/>
          </p:nvPr>
        </p:nvSpPr>
        <p:spPr>
          <a:xfrm rot="-5400000">
            <a:off x="11679259" y="6345258"/>
            <a:ext cx="641433" cy="38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18" name="Google Shape;318;p51"/>
          <p:cNvSpPr txBox="1">
            <a:spLocks noGrp="1"/>
          </p:cNvSpPr>
          <p:nvPr>
            <p:ph type="subTitle" idx="1"/>
          </p:nvPr>
        </p:nvSpPr>
        <p:spPr>
          <a:xfrm>
            <a:off x="548647" y="5299364"/>
            <a:ext cx="10746884" cy="914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venir"/>
              <a:buNone/>
              <a:defRPr sz="2200" cap="none">
                <a:solidFill>
                  <a:schemeClr val="dk1"/>
                </a:solidFill>
              </a:defRPr>
            </a:lvl1pPr>
            <a:lvl2pPr lvl="1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None/>
              <a:defRPr sz="2000"/>
            </a:lvl2pPr>
            <a:lvl3pPr lvl="2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 sz="1800"/>
            </a:lvl3pPr>
            <a:lvl4pPr lvl="3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venir"/>
              <a:buNone/>
              <a:defRPr sz="1600"/>
            </a:lvl4pPr>
            <a:lvl5pPr lvl="4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venir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19" name="Google Shape;319;p51"/>
          <p:cNvSpPr txBox="1">
            <a:spLocks noGrp="1"/>
          </p:cNvSpPr>
          <p:nvPr>
            <p:ph type="ctrTitle"/>
          </p:nvPr>
        </p:nvSpPr>
        <p:spPr>
          <a:xfrm>
            <a:off x="548648" y="640078"/>
            <a:ext cx="10746881" cy="4261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0"/>
              <a:buFont typeface="Arial Black"/>
              <a:buNone/>
              <a:defRPr sz="200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 2">
  <p:cSld name="Big Number 2"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52"/>
          <p:cNvSpPr txBox="1">
            <a:spLocks noGrp="1"/>
          </p:cNvSpPr>
          <p:nvPr>
            <p:ph type="dt" idx="10"/>
          </p:nvPr>
        </p:nvSpPr>
        <p:spPr>
          <a:xfrm rot="-5400000">
            <a:off x="11577948" y="230006"/>
            <a:ext cx="844062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2" name="Google Shape;322;p52"/>
          <p:cNvSpPr txBox="1">
            <a:spLocks noGrp="1"/>
          </p:cNvSpPr>
          <p:nvPr>
            <p:ph type="ftr" idx="11"/>
          </p:nvPr>
        </p:nvSpPr>
        <p:spPr>
          <a:xfrm rot="-5400000">
            <a:off x="9313725" y="3338288"/>
            <a:ext cx="5372505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0300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3" name="Google Shape;323;p52"/>
          <p:cNvSpPr txBox="1">
            <a:spLocks noGrp="1"/>
          </p:cNvSpPr>
          <p:nvPr>
            <p:ph type="sldNum" idx="12"/>
          </p:nvPr>
        </p:nvSpPr>
        <p:spPr>
          <a:xfrm rot="-5400000">
            <a:off x="11679259" y="6345258"/>
            <a:ext cx="641433" cy="38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24" name="Google Shape;324;p52"/>
          <p:cNvSpPr txBox="1">
            <a:spLocks noGrp="1"/>
          </p:cNvSpPr>
          <p:nvPr>
            <p:ph type="subTitle" idx="1"/>
          </p:nvPr>
        </p:nvSpPr>
        <p:spPr>
          <a:xfrm>
            <a:off x="2377440" y="4987636"/>
            <a:ext cx="7525512" cy="1226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rmAutofit/>
          </a:bodyPr>
          <a:lstStyle>
            <a:lvl1pPr lvl="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venir"/>
              <a:buNone/>
              <a:defRPr sz="2800" cap="none">
                <a:solidFill>
                  <a:schemeClr val="dk1"/>
                </a:solidFill>
              </a:defRPr>
            </a:lvl1pPr>
            <a:lvl2pPr lvl="1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None/>
              <a:defRPr sz="2000"/>
            </a:lvl2pPr>
            <a:lvl3pPr lvl="2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 sz="1800"/>
            </a:lvl3pPr>
            <a:lvl4pPr lvl="3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venir"/>
              <a:buNone/>
              <a:defRPr sz="1600"/>
            </a:lvl4pPr>
            <a:lvl5pPr lvl="4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venir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25" name="Google Shape;325;p52"/>
          <p:cNvSpPr txBox="1">
            <a:spLocks noGrp="1"/>
          </p:cNvSpPr>
          <p:nvPr>
            <p:ph type="ctrTitle"/>
          </p:nvPr>
        </p:nvSpPr>
        <p:spPr>
          <a:xfrm>
            <a:off x="548648" y="640078"/>
            <a:ext cx="10690156" cy="4169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200"/>
              <a:buFont typeface="Arial Black"/>
              <a:buNone/>
              <a:defRPr sz="232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 3">
  <p:cSld name="Big Number 3">
    <p:bg>
      <p:bgPr>
        <a:solidFill>
          <a:schemeClr val="dk1"/>
        </a:solidFill>
        <a:effectLst/>
      </p:bgPr>
    </p:bg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53"/>
          <p:cNvSpPr/>
          <p:nvPr/>
        </p:nvSpPr>
        <p:spPr>
          <a:xfrm>
            <a:off x="0" y="-1"/>
            <a:ext cx="11807951" cy="685799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28" name="Google Shape;328;p53"/>
          <p:cNvSpPr txBox="1">
            <a:spLocks noGrp="1"/>
          </p:cNvSpPr>
          <p:nvPr>
            <p:ph type="dt" idx="10"/>
          </p:nvPr>
        </p:nvSpPr>
        <p:spPr>
          <a:xfrm rot="-5400000">
            <a:off x="11577948" y="230006"/>
            <a:ext cx="844062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9" name="Google Shape;329;p53"/>
          <p:cNvSpPr txBox="1">
            <a:spLocks noGrp="1"/>
          </p:cNvSpPr>
          <p:nvPr>
            <p:ph type="ftr" idx="11"/>
          </p:nvPr>
        </p:nvSpPr>
        <p:spPr>
          <a:xfrm rot="-5400000">
            <a:off x="9313725" y="3338288"/>
            <a:ext cx="5372505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0300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0" name="Google Shape;330;p53"/>
          <p:cNvSpPr txBox="1">
            <a:spLocks noGrp="1"/>
          </p:cNvSpPr>
          <p:nvPr>
            <p:ph type="sldNum" idx="12"/>
          </p:nvPr>
        </p:nvSpPr>
        <p:spPr>
          <a:xfrm rot="-5400000">
            <a:off x="11679259" y="6345258"/>
            <a:ext cx="641433" cy="38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0" lvl="1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0" lvl="2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0" lvl="3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0" lvl="4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0" lvl="5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0" lvl="6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0" lvl="7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0" lvl="8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31" name="Google Shape;331;p53"/>
          <p:cNvSpPr txBox="1">
            <a:spLocks noGrp="1"/>
          </p:cNvSpPr>
          <p:nvPr>
            <p:ph type="subTitle" idx="1"/>
          </p:nvPr>
        </p:nvSpPr>
        <p:spPr>
          <a:xfrm>
            <a:off x="2377440" y="4987636"/>
            <a:ext cx="7525512" cy="1226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rmAutofit/>
          </a:bodyPr>
          <a:lstStyle>
            <a:lvl1pPr lvl="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venir"/>
              <a:buNone/>
              <a:defRPr sz="2800" cap="none">
                <a:solidFill>
                  <a:schemeClr val="lt1"/>
                </a:solidFill>
              </a:defRPr>
            </a:lvl1pPr>
            <a:lvl2pPr lvl="1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venir"/>
              <a:buNone/>
              <a:defRPr sz="2000"/>
            </a:lvl2pPr>
            <a:lvl3pPr lvl="2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  <a:defRPr sz="1800"/>
            </a:lvl3pPr>
            <a:lvl4pPr lvl="3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venir"/>
              <a:buNone/>
              <a:defRPr sz="1600"/>
            </a:lvl4pPr>
            <a:lvl5pPr lvl="4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venir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32" name="Google Shape;332;p53"/>
          <p:cNvSpPr txBox="1">
            <a:spLocks noGrp="1"/>
          </p:cNvSpPr>
          <p:nvPr>
            <p:ph type="ctrTitle"/>
          </p:nvPr>
        </p:nvSpPr>
        <p:spPr>
          <a:xfrm>
            <a:off x="548647" y="640078"/>
            <a:ext cx="10690156" cy="4169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200"/>
              <a:buFont typeface="Arial Black"/>
              <a:buNone/>
              <a:defRPr sz="23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atement">
  <p:cSld name="Statement"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54"/>
          <p:cNvSpPr txBox="1">
            <a:spLocks noGrp="1"/>
          </p:cNvSpPr>
          <p:nvPr>
            <p:ph type="dt" idx="10"/>
          </p:nvPr>
        </p:nvSpPr>
        <p:spPr>
          <a:xfrm rot="-5400000">
            <a:off x="11577948" y="230006"/>
            <a:ext cx="844062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5" name="Google Shape;335;p54"/>
          <p:cNvSpPr txBox="1">
            <a:spLocks noGrp="1"/>
          </p:cNvSpPr>
          <p:nvPr>
            <p:ph type="ftr" idx="11"/>
          </p:nvPr>
        </p:nvSpPr>
        <p:spPr>
          <a:xfrm rot="-5400000">
            <a:off x="9313725" y="3338288"/>
            <a:ext cx="5372505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0300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6" name="Google Shape;336;p54"/>
          <p:cNvSpPr txBox="1">
            <a:spLocks noGrp="1"/>
          </p:cNvSpPr>
          <p:nvPr>
            <p:ph type="sldNum" idx="12"/>
          </p:nvPr>
        </p:nvSpPr>
        <p:spPr>
          <a:xfrm rot="-5400000">
            <a:off x="11679259" y="6345258"/>
            <a:ext cx="641433" cy="38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37" name="Google Shape;337;p54"/>
          <p:cNvSpPr txBox="1">
            <a:spLocks noGrp="1"/>
          </p:cNvSpPr>
          <p:nvPr>
            <p:ph type="body" idx="1"/>
          </p:nvPr>
        </p:nvSpPr>
        <p:spPr>
          <a:xfrm>
            <a:off x="640078" y="640078"/>
            <a:ext cx="8238746" cy="55736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venir"/>
              <a:buNone/>
              <a:defRPr sz="4000" b="1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venir"/>
              <a:buNone/>
              <a:defRPr sz="4000" b="1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venir"/>
              <a:buNone/>
              <a:defRPr sz="4000" b="1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venir"/>
              <a:buNone/>
              <a:defRPr sz="4000" b="1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venir"/>
              <a:buNone/>
              <a:defRPr sz="4000" b="1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8" name="Google Shape;338;p54"/>
          <p:cNvSpPr txBox="1">
            <a:spLocks noGrp="1"/>
          </p:cNvSpPr>
          <p:nvPr>
            <p:ph type="title"/>
          </p:nvPr>
        </p:nvSpPr>
        <p:spPr>
          <a:xfrm>
            <a:off x="612648" y="-888197"/>
            <a:ext cx="10652760" cy="77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2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2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12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12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12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atement 2">
  <p:cSld name="Statement 2"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55"/>
          <p:cNvSpPr txBox="1">
            <a:spLocks noGrp="1"/>
          </p:cNvSpPr>
          <p:nvPr>
            <p:ph type="dt" idx="10"/>
          </p:nvPr>
        </p:nvSpPr>
        <p:spPr>
          <a:xfrm rot="-5400000">
            <a:off x="11577948" y="230006"/>
            <a:ext cx="844062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1" name="Google Shape;341;p55"/>
          <p:cNvSpPr txBox="1">
            <a:spLocks noGrp="1"/>
          </p:cNvSpPr>
          <p:nvPr>
            <p:ph type="ftr" idx="11"/>
          </p:nvPr>
        </p:nvSpPr>
        <p:spPr>
          <a:xfrm rot="-5400000">
            <a:off x="9313725" y="3338288"/>
            <a:ext cx="5372505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0300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2" name="Google Shape;342;p55"/>
          <p:cNvSpPr txBox="1">
            <a:spLocks noGrp="1"/>
          </p:cNvSpPr>
          <p:nvPr>
            <p:ph type="sldNum" idx="12"/>
          </p:nvPr>
        </p:nvSpPr>
        <p:spPr>
          <a:xfrm rot="-5400000">
            <a:off x="11679259" y="6345258"/>
            <a:ext cx="641433" cy="38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43" name="Google Shape;343;p55"/>
          <p:cNvSpPr txBox="1">
            <a:spLocks noGrp="1"/>
          </p:cNvSpPr>
          <p:nvPr>
            <p:ph type="body" idx="1"/>
          </p:nvPr>
        </p:nvSpPr>
        <p:spPr>
          <a:xfrm>
            <a:off x="640078" y="-841525"/>
            <a:ext cx="8238746" cy="591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 sz="1800" b="1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venir"/>
              <a:buNone/>
              <a:defRPr sz="4400" b="1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venir"/>
              <a:buNone/>
              <a:defRPr sz="4000" b="1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venir"/>
              <a:buNone/>
              <a:defRPr sz="3600" b="1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venir"/>
              <a:buNone/>
              <a:defRPr sz="3200" b="1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4" name="Google Shape;344;p55"/>
          <p:cNvSpPr txBox="1">
            <a:spLocks noGrp="1"/>
          </p:cNvSpPr>
          <p:nvPr>
            <p:ph type="title"/>
          </p:nvPr>
        </p:nvSpPr>
        <p:spPr>
          <a:xfrm>
            <a:off x="640078" y="841257"/>
            <a:ext cx="9764686" cy="53725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 Black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atement 3">
  <p:cSld name="Statement 3"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56"/>
          <p:cNvSpPr txBox="1">
            <a:spLocks noGrp="1"/>
          </p:cNvSpPr>
          <p:nvPr>
            <p:ph type="dt" idx="10"/>
          </p:nvPr>
        </p:nvSpPr>
        <p:spPr>
          <a:xfrm rot="-5400000">
            <a:off x="11577948" y="230006"/>
            <a:ext cx="844062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7" name="Google Shape;347;p56"/>
          <p:cNvSpPr txBox="1">
            <a:spLocks noGrp="1"/>
          </p:cNvSpPr>
          <p:nvPr>
            <p:ph type="ftr" idx="11"/>
          </p:nvPr>
        </p:nvSpPr>
        <p:spPr>
          <a:xfrm rot="-5400000">
            <a:off x="9313725" y="3338288"/>
            <a:ext cx="5372505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0300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8" name="Google Shape;348;p56"/>
          <p:cNvSpPr txBox="1">
            <a:spLocks noGrp="1"/>
          </p:cNvSpPr>
          <p:nvPr>
            <p:ph type="sldNum" idx="12"/>
          </p:nvPr>
        </p:nvSpPr>
        <p:spPr>
          <a:xfrm rot="-5400000">
            <a:off x="11679259" y="6345258"/>
            <a:ext cx="641433" cy="38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49" name="Google Shape;349;p56"/>
          <p:cNvSpPr txBox="1">
            <a:spLocks noGrp="1"/>
          </p:cNvSpPr>
          <p:nvPr>
            <p:ph type="body" idx="1"/>
          </p:nvPr>
        </p:nvSpPr>
        <p:spPr>
          <a:xfrm>
            <a:off x="640078" y="640078"/>
            <a:ext cx="8238746" cy="55736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venir"/>
              <a:buNone/>
              <a:defRPr sz="5000" b="1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venir"/>
              <a:buNone/>
              <a:defRPr sz="4400" b="1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venir"/>
              <a:buNone/>
              <a:defRPr sz="4000" b="1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venir"/>
              <a:buNone/>
              <a:defRPr sz="3600" b="1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venir"/>
              <a:buNone/>
              <a:defRPr sz="3200" b="1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0" name="Google Shape;350;p56"/>
          <p:cNvSpPr txBox="1"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1">
  <p:cSld name="Quote 1"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57"/>
          <p:cNvSpPr txBox="1">
            <a:spLocks noGrp="1"/>
          </p:cNvSpPr>
          <p:nvPr>
            <p:ph type="dt" idx="10"/>
          </p:nvPr>
        </p:nvSpPr>
        <p:spPr>
          <a:xfrm rot="-5400000">
            <a:off x="11577948" y="230006"/>
            <a:ext cx="844062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3" name="Google Shape;353;p57"/>
          <p:cNvSpPr txBox="1">
            <a:spLocks noGrp="1"/>
          </p:cNvSpPr>
          <p:nvPr>
            <p:ph type="ftr" idx="11"/>
          </p:nvPr>
        </p:nvSpPr>
        <p:spPr>
          <a:xfrm rot="-5400000">
            <a:off x="9313725" y="3338288"/>
            <a:ext cx="5372505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0300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4" name="Google Shape;354;p57"/>
          <p:cNvSpPr txBox="1">
            <a:spLocks noGrp="1"/>
          </p:cNvSpPr>
          <p:nvPr>
            <p:ph type="sldNum" idx="12"/>
          </p:nvPr>
        </p:nvSpPr>
        <p:spPr>
          <a:xfrm rot="-5400000">
            <a:off x="11679259" y="6345258"/>
            <a:ext cx="641433" cy="38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55" name="Google Shape;355;p57"/>
          <p:cNvSpPr txBox="1">
            <a:spLocks noGrp="1"/>
          </p:cNvSpPr>
          <p:nvPr>
            <p:ph type="subTitle" idx="1"/>
          </p:nvPr>
        </p:nvSpPr>
        <p:spPr>
          <a:xfrm>
            <a:off x="1499616" y="5428752"/>
            <a:ext cx="9198864" cy="466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venir"/>
              <a:buNone/>
              <a:defRPr sz="2200" b="1">
                <a:solidFill>
                  <a:schemeClr val="dk1"/>
                </a:solidFill>
              </a:defRPr>
            </a:lvl1pPr>
            <a:lvl2pPr lvl="1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None/>
              <a:defRPr sz="2000"/>
            </a:lvl2pPr>
            <a:lvl3pPr lvl="2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 sz="1800"/>
            </a:lvl3pPr>
            <a:lvl4pPr lvl="3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venir"/>
              <a:buNone/>
              <a:defRPr sz="1600"/>
            </a:lvl4pPr>
            <a:lvl5pPr lvl="4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venir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56" name="Google Shape;356;p57"/>
          <p:cNvSpPr txBox="1">
            <a:spLocks noGrp="1"/>
          </p:cNvSpPr>
          <p:nvPr>
            <p:ph type="ctrTitle"/>
          </p:nvPr>
        </p:nvSpPr>
        <p:spPr>
          <a:xfrm>
            <a:off x="1499616" y="1188720"/>
            <a:ext cx="9198864" cy="365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 Black"/>
              <a:buNone/>
              <a:defRPr sz="4000" b="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2">
  <p:cSld name="Quote 2">
    <p:bg>
      <p:bgPr>
        <a:solidFill>
          <a:schemeClr val="dk1"/>
        </a:solidFill>
        <a:effectLst/>
      </p:bgPr>
    </p:bg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8"/>
          <p:cNvSpPr/>
          <p:nvPr/>
        </p:nvSpPr>
        <p:spPr>
          <a:xfrm>
            <a:off x="0" y="-1"/>
            <a:ext cx="11807951" cy="685799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59" name="Google Shape;359;p58"/>
          <p:cNvSpPr txBox="1">
            <a:spLocks noGrp="1"/>
          </p:cNvSpPr>
          <p:nvPr>
            <p:ph type="dt" idx="10"/>
          </p:nvPr>
        </p:nvSpPr>
        <p:spPr>
          <a:xfrm rot="-5400000">
            <a:off x="11577948" y="230006"/>
            <a:ext cx="844062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0" name="Google Shape;360;p58"/>
          <p:cNvSpPr txBox="1">
            <a:spLocks noGrp="1"/>
          </p:cNvSpPr>
          <p:nvPr>
            <p:ph type="ftr" idx="11"/>
          </p:nvPr>
        </p:nvSpPr>
        <p:spPr>
          <a:xfrm rot="-5400000">
            <a:off x="9313725" y="3338288"/>
            <a:ext cx="5372505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0300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1" name="Google Shape;361;p58"/>
          <p:cNvSpPr txBox="1">
            <a:spLocks noGrp="1"/>
          </p:cNvSpPr>
          <p:nvPr>
            <p:ph type="sldNum" idx="12"/>
          </p:nvPr>
        </p:nvSpPr>
        <p:spPr>
          <a:xfrm rot="-5400000">
            <a:off x="11679259" y="6345258"/>
            <a:ext cx="641433" cy="38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0" lvl="1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0" lvl="2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0" lvl="3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0" lvl="4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0" lvl="5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0" lvl="6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0" lvl="7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0" lvl="8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62" name="Google Shape;362;p58"/>
          <p:cNvSpPr txBox="1">
            <a:spLocks noGrp="1"/>
          </p:cNvSpPr>
          <p:nvPr>
            <p:ph type="subTitle" idx="1"/>
          </p:nvPr>
        </p:nvSpPr>
        <p:spPr>
          <a:xfrm>
            <a:off x="1499616" y="5349240"/>
            <a:ext cx="9198864" cy="466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venir"/>
              <a:buNone/>
              <a:defRPr sz="2200" b="1">
                <a:solidFill>
                  <a:schemeClr val="lt1"/>
                </a:solidFill>
              </a:defRPr>
            </a:lvl1pPr>
            <a:lvl2pPr lvl="1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venir"/>
              <a:buNone/>
              <a:defRPr sz="2000"/>
            </a:lvl2pPr>
            <a:lvl3pPr lvl="2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  <a:defRPr sz="1800"/>
            </a:lvl3pPr>
            <a:lvl4pPr lvl="3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venir"/>
              <a:buNone/>
              <a:defRPr sz="1600"/>
            </a:lvl4pPr>
            <a:lvl5pPr lvl="4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venir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63" name="Google Shape;363;p58"/>
          <p:cNvSpPr txBox="1">
            <a:spLocks noGrp="1"/>
          </p:cNvSpPr>
          <p:nvPr>
            <p:ph type="ctrTitle"/>
          </p:nvPr>
        </p:nvSpPr>
        <p:spPr>
          <a:xfrm>
            <a:off x="1499616" y="1344168"/>
            <a:ext cx="9198864" cy="3291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 Black"/>
              <a:buNone/>
              <a:defRPr sz="3200" b="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3">
  <p:cSld name="Quote 3"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59"/>
          <p:cNvSpPr txBox="1">
            <a:spLocks noGrp="1"/>
          </p:cNvSpPr>
          <p:nvPr>
            <p:ph type="dt" idx="10"/>
          </p:nvPr>
        </p:nvSpPr>
        <p:spPr>
          <a:xfrm rot="-5400000">
            <a:off x="11577948" y="230006"/>
            <a:ext cx="844062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6" name="Google Shape;366;p59"/>
          <p:cNvSpPr txBox="1">
            <a:spLocks noGrp="1"/>
          </p:cNvSpPr>
          <p:nvPr>
            <p:ph type="ftr" idx="11"/>
          </p:nvPr>
        </p:nvSpPr>
        <p:spPr>
          <a:xfrm rot="-5400000">
            <a:off x="9313725" y="3338288"/>
            <a:ext cx="5372505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0300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7" name="Google Shape;367;p59"/>
          <p:cNvSpPr txBox="1">
            <a:spLocks noGrp="1"/>
          </p:cNvSpPr>
          <p:nvPr>
            <p:ph type="sldNum" idx="12"/>
          </p:nvPr>
        </p:nvSpPr>
        <p:spPr>
          <a:xfrm rot="-5400000">
            <a:off x="11679259" y="6345258"/>
            <a:ext cx="641433" cy="38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68" name="Google Shape;368;p59"/>
          <p:cNvSpPr txBox="1">
            <a:spLocks noGrp="1"/>
          </p:cNvSpPr>
          <p:nvPr>
            <p:ph type="subTitle" idx="1"/>
          </p:nvPr>
        </p:nvSpPr>
        <p:spPr>
          <a:xfrm>
            <a:off x="640076" y="5669280"/>
            <a:ext cx="8933691" cy="5444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venir"/>
              <a:buNone/>
              <a:defRPr sz="2200" b="1">
                <a:solidFill>
                  <a:schemeClr val="dk1"/>
                </a:solidFill>
              </a:defRPr>
            </a:lvl1pPr>
            <a:lvl2pPr lvl="1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None/>
              <a:defRPr sz="2000"/>
            </a:lvl2pPr>
            <a:lvl3pPr lvl="2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 sz="1800"/>
            </a:lvl3pPr>
            <a:lvl4pPr lvl="3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venir"/>
              <a:buNone/>
              <a:defRPr sz="1600"/>
            </a:lvl4pPr>
            <a:lvl5pPr lvl="4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venir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69" name="Google Shape;369;p59"/>
          <p:cNvSpPr txBox="1">
            <a:spLocks noGrp="1"/>
          </p:cNvSpPr>
          <p:nvPr>
            <p:ph type="ctrTitle"/>
          </p:nvPr>
        </p:nvSpPr>
        <p:spPr>
          <a:xfrm>
            <a:off x="640078" y="1234440"/>
            <a:ext cx="8933690" cy="3169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 Black"/>
              <a:buNone/>
              <a:defRPr sz="4000" b="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wo Content">
  <p:cSld name="1_Two Content"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60"/>
          <p:cNvSpPr txBox="1">
            <a:spLocks noGrp="1"/>
          </p:cNvSpPr>
          <p:nvPr>
            <p:ph type="dt" idx="10"/>
          </p:nvPr>
        </p:nvSpPr>
        <p:spPr>
          <a:xfrm rot="-5400000">
            <a:off x="11577948" y="230006"/>
            <a:ext cx="844062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2" name="Google Shape;372;p60"/>
          <p:cNvSpPr txBox="1">
            <a:spLocks noGrp="1"/>
          </p:cNvSpPr>
          <p:nvPr>
            <p:ph type="ftr" idx="11"/>
          </p:nvPr>
        </p:nvSpPr>
        <p:spPr>
          <a:xfrm rot="-5400000">
            <a:off x="9313725" y="3338288"/>
            <a:ext cx="5372505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0300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3" name="Google Shape;373;p60"/>
          <p:cNvSpPr txBox="1">
            <a:spLocks noGrp="1"/>
          </p:cNvSpPr>
          <p:nvPr>
            <p:ph type="sldNum" idx="12"/>
          </p:nvPr>
        </p:nvSpPr>
        <p:spPr>
          <a:xfrm rot="-5400000">
            <a:off x="11679259" y="6345258"/>
            <a:ext cx="641433" cy="38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74" name="Google Shape;374;p60"/>
          <p:cNvSpPr txBox="1">
            <a:spLocks noGrp="1"/>
          </p:cNvSpPr>
          <p:nvPr>
            <p:ph type="body" idx="1"/>
          </p:nvPr>
        </p:nvSpPr>
        <p:spPr>
          <a:xfrm>
            <a:off x="6172200" y="1825625"/>
            <a:ext cx="5066601" cy="4351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venir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5" name="Google Shape;375;p60"/>
          <p:cNvSpPr txBox="1">
            <a:spLocks noGrp="1"/>
          </p:cNvSpPr>
          <p:nvPr>
            <p:ph type="body" idx="2"/>
          </p:nvPr>
        </p:nvSpPr>
        <p:spPr>
          <a:xfrm>
            <a:off x="548648" y="1825624"/>
            <a:ext cx="5066602" cy="4388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venir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6" name="Google Shape;376;p60"/>
          <p:cNvSpPr txBox="1">
            <a:spLocks noGrp="1"/>
          </p:cNvSpPr>
          <p:nvPr>
            <p:ph type="title"/>
          </p:nvPr>
        </p:nvSpPr>
        <p:spPr>
          <a:xfrm>
            <a:off x="548648" y="640078"/>
            <a:ext cx="10690153" cy="1040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>
  <p:cSld name="Comparison"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61"/>
          <p:cNvSpPr txBox="1">
            <a:spLocks noGrp="1"/>
          </p:cNvSpPr>
          <p:nvPr>
            <p:ph type="dt" idx="10"/>
          </p:nvPr>
        </p:nvSpPr>
        <p:spPr>
          <a:xfrm rot="-5400000">
            <a:off x="11577948" y="230006"/>
            <a:ext cx="844062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9" name="Google Shape;379;p61"/>
          <p:cNvSpPr txBox="1">
            <a:spLocks noGrp="1"/>
          </p:cNvSpPr>
          <p:nvPr>
            <p:ph type="ftr" idx="11"/>
          </p:nvPr>
        </p:nvSpPr>
        <p:spPr>
          <a:xfrm rot="-5400000">
            <a:off x="9313725" y="3338288"/>
            <a:ext cx="5372505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0300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0" name="Google Shape;380;p61"/>
          <p:cNvSpPr txBox="1">
            <a:spLocks noGrp="1"/>
          </p:cNvSpPr>
          <p:nvPr>
            <p:ph type="sldNum" idx="12"/>
          </p:nvPr>
        </p:nvSpPr>
        <p:spPr>
          <a:xfrm rot="-5400000">
            <a:off x="11679259" y="6345258"/>
            <a:ext cx="641433" cy="38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81" name="Google Shape;381;p61"/>
          <p:cNvSpPr txBox="1">
            <a:spLocks noGrp="1"/>
          </p:cNvSpPr>
          <p:nvPr>
            <p:ph type="body" idx="1"/>
          </p:nvPr>
        </p:nvSpPr>
        <p:spPr>
          <a:xfrm>
            <a:off x="6228076" y="2387600"/>
            <a:ext cx="5010725" cy="3826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venir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2" name="Google Shape;382;p61"/>
          <p:cNvSpPr txBox="1">
            <a:spLocks noGrp="1"/>
          </p:cNvSpPr>
          <p:nvPr>
            <p:ph type="body" idx="2"/>
          </p:nvPr>
        </p:nvSpPr>
        <p:spPr>
          <a:xfrm>
            <a:off x="6228076" y="1826185"/>
            <a:ext cx="5010727" cy="419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None/>
              <a:defRPr sz="2000" b="1" cap="none"/>
            </a:lvl1pPr>
            <a:lvl2pPr marL="914400" lvl="1" indent="-228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None/>
              <a:defRPr sz="2000" b="1"/>
            </a:lvl2pPr>
            <a:lvl3pPr marL="1371600" lvl="2" indent="-228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 sz="1800" b="1"/>
            </a:lvl3pPr>
            <a:lvl4pPr marL="1828800" lvl="3" indent="-228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venir"/>
              <a:buNone/>
              <a:defRPr sz="1600" b="1"/>
            </a:lvl4pPr>
            <a:lvl5pPr marL="2286000" lvl="4" indent="-228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venir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83" name="Google Shape;383;p61"/>
          <p:cNvSpPr txBox="1">
            <a:spLocks noGrp="1"/>
          </p:cNvSpPr>
          <p:nvPr>
            <p:ph type="body" idx="3"/>
          </p:nvPr>
        </p:nvSpPr>
        <p:spPr>
          <a:xfrm>
            <a:off x="548648" y="2387600"/>
            <a:ext cx="5110276" cy="3826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venir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4" name="Google Shape;384;p61"/>
          <p:cNvSpPr txBox="1">
            <a:spLocks noGrp="1"/>
          </p:cNvSpPr>
          <p:nvPr>
            <p:ph type="body" idx="4"/>
          </p:nvPr>
        </p:nvSpPr>
        <p:spPr>
          <a:xfrm>
            <a:off x="548646" y="1826185"/>
            <a:ext cx="5110277" cy="419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None/>
              <a:defRPr sz="2000" b="1" cap="none"/>
            </a:lvl1pPr>
            <a:lvl2pPr marL="914400" lvl="1" indent="-228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None/>
              <a:defRPr sz="2000" b="1"/>
            </a:lvl2pPr>
            <a:lvl3pPr marL="1371600" lvl="2" indent="-228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 sz="1800" b="1"/>
            </a:lvl3pPr>
            <a:lvl4pPr marL="1828800" lvl="3" indent="-228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venir"/>
              <a:buNone/>
              <a:defRPr sz="1600" b="1"/>
            </a:lvl4pPr>
            <a:lvl5pPr marL="2286000" lvl="4" indent="-228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venir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85" name="Google Shape;385;p61"/>
          <p:cNvSpPr txBox="1">
            <a:spLocks noGrp="1"/>
          </p:cNvSpPr>
          <p:nvPr>
            <p:ph type="title"/>
          </p:nvPr>
        </p:nvSpPr>
        <p:spPr>
          <a:xfrm>
            <a:off x="548646" y="640078"/>
            <a:ext cx="10690157" cy="1050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Only">
  <p:cSld name="1_Title Only"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62"/>
          <p:cNvSpPr txBox="1">
            <a:spLocks noGrp="1"/>
          </p:cNvSpPr>
          <p:nvPr>
            <p:ph type="dt" idx="10"/>
          </p:nvPr>
        </p:nvSpPr>
        <p:spPr>
          <a:xfrm rot="-5400000">
            <a:off x="11577948" y="230006"/>
            <a:ext cx="844062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8" name="Google Shape;388;p62"/>
          <p:cNvSpPr txBox="1">
            <a:spLocks noGrp="1"/>
          </p:cNvSpPr>
          <p:nvPr>
            <p:ph type="ftr" idx="11"/>
          </p:nvPr>
        </p:nvSpPr>
        <p:spPr>
          <a:xfrm rot="-5400000">
            <a:off x="9313725" y="3338288"/>
            <a:ext cx="5372505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0300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9" name="Google Shape;389;p62"/>
          <p:cNvSpPr txBox="1">
            <a:spLocks noGrp="1"/>
          </p:cNvSpPr>
          <p:nvPr>
            <p:ph type="sldNum" idx="12"/>
          </p:nvPr>
        </p:nvSpPr>
        <p:spPr>
          <a:xfrm rot="-5400000">
            <a:off x="11679259" y="6345258"/>
            <a:ext cx="641433" cy="38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63"/>
          <p:cNvSpPr txBox="1">
            <a:spLocks noGrp="1"/>
          </p:cNvSpPr>
          <p:nvPr>
            <p:ph type="dt" idx="10"/>
          </p:nvPr>
        </p:nvSpPr>
        <p:spPr>
          <a:xfrm rot="-5400000">
            <a:off x="11577948" y="230006"/>
            <a:ext cx="844062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2" name="Google Shape;392;p63"/>
          <p:cNvSpPr txBox="1">
            <a:spLocks noGrp="1"/>
          </p:cNvSpPr>
          <p:nvPr>
            <p:ph type="ftr" idx="11"/>
          </p:nvPr>
        </p:nvSpPr>
        <p:spPr>
          <a:xfrm rot="-5400000">
            <a:off x="9313725" y="3338288"/>
            <a:ext cx="5372505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0300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3" name="Google Shape;393;p63"/>
          <p:cNvSpPr txBox="1">
            <a:spLocks noGrp="1"/>
          </p:cNvSpPr>
          <p:nvPr>
            <p:ph type="sldNum" idx="12"/>
          </p:nvPr>
        </p:nvSpPr>
        <p:spPr>
          <a:xfrm rot="-5400000">
            <a:off x="11679259" y="6345258"/>
            <a:ext cx="641433" cy="38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ontent with Caption" type="objTx">
  <p:cSld name="OBJECT_WITH_CAPTION_TEXT"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64"/>
          <p:cNvSpPr txBox="1">
            <a:spLocks noGrp="1"/>
          </p:cNvSpPr>
          <p:nvPr>
            <p:ph type="dt" idx="10"/>
          </p:nvPr>
        </p:nvSpPr>
        <p:spPr>
          <a:xfrm rot="-5400000">
            <a:off x="11577948" y="230006"/>
            <a:ext cx="844062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6" name="Google Shape;396;p64"/>
          <p:cNvSpPr txBox="1">
            <a:spLocks noGrp="1"/>
          </p:cNvSpPr>
          <p:nvPr>
            <p:ph type="ftr" idx="11"/>
          </p:nvPr>
        </p:nvSpPr>
        <p:spPr>
          <a:xfrm rot="-5400000">
            <a:off x="9313725" y="3338288"/>
            <a:ext cx="5372505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0300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7" name="Google Shape;397;p64"/>
          <p:cNvSpPr txBox="1">
            <a:spLocks noGrp="1"/>
          </p:cNvSpPr>
          <p:nvPr>
            <p:ph type="sldNum" idx="12"/>
          </p:nvPr>
        </p:nvSpPr>
        <p:spPr>
          <a:xfrm rot="-5400000">
            <a:off x="11679259" y="6345258"/>
            <a:ext cx="641433" cy="38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98" name="Google Shape;398;p64"/>
          <p:cNvSpPr txBox="1">
            <a:spLocks noGrp="1"/>
          </p:cNvSpPr>
          <p:nvPr>
            <p:ph type="body" idx="1"/>
          </p:nvPr>
        </p:nvSpPr>
        <p:spPr>
          <a:xfrm>
            <a:off x="5043260" y="640078"/>
            <a:ext cx="6195542" cy="55736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venir"/>
              <a:buNone/>
              <a:defRPr sz="2800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None/>
              <a:defRPr sz="24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None/>
              <a:defRPr sz="20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 sz="18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 sz="18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399" name="Google Shape;399;p64"/>
          <p:cNvSpPr txBox="1">
            <a:spLocks noGrp="1"/>
          </p:cNvSpPr>
          <p:nvPr>
            <p:ph type="body" idx="2"/>
          </p:nvPr>
        </p:nvSpPr>
        <p:spPr>
          <a:xfrm>
            <a:off x="548647" y="2470245"/>
            <a:ext cx="3945971" cy="3743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rmAutofit/>
          </a:bodyPr>
          <a:lstStyle>
            <a:lvl1pPr marL="457200" lvl="0" indent="-2286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venir"/>
              <a:buNone/>
              <a:defRPr sz="1600"/>
            </a:lvl1pPr>
            <a:lvl2pPr marL="914400" lvl="1" indent="-228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nir"/>
              <a:buNone/>
              <a:defRPr sz="1400"/>
            </a:lvl2pPr>
            <a:lvl3pPr marL="1371600" lvl="2" indent="-228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venir"/>
              <a:buNone/>
              <a:defRPr sz="1200"/>
            </a:lvl3pPr>
            <a:lvl4pPr marL="1828800" lvl="3" indent="-228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venir"/>
              <a:buNone/>
              <a:defRPr sz="1000"/>
            </a:lvl4pPr>
            <a:lvl5pPr marL="2286000" lvl="4" indent="-228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venir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00" name="Google Shape;400;p64"/>
          <p:cNvSpPr txBox="1">
            <a:spLocks noGrp="1"/>
          </p:cNvSpPr>
          <p:nvPr>
            <p:ph type="title"/>
          </p:nvPr>
        </p:nvSpPr>
        <p:spPr>
          <a:xfrm>
            <a:off x="548642" y="640078"/>
            <a:ext cx="3945971" cy="16710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2" name="Google Shape;402;p65"/>
          <p:cNvPicPr preferRelativeResize="0">
            <a:picLocks noGrp="1"/>
          </p:cNvPicPr>
          <p:nvPr>
            <p:ph type="pic" idx="2"/>
          </p:nvPr>
        </p:nvPicPr>
        <p:blipFill/>
        <p:spPr>
          <a:xfrm>
            <a:off x="4971883" y="640079"/>
            <a:ext cx="6285582" cy="5573684"/>
          </a:xfrm>
          <a:prstGeom prst="rect">
            <a:avLst/>
          </a:prstGeom>
          <a:blipFill rotWithShape="1">
            <a:blip r:embed="rId2">
              <a:alphaModFix amt="80000"/>
            </a:blip>
            <a:stretch>
              <a:fillRect/>
            </a:stretch>
          </a:blipFill>
          <a:ln>
            <a:noFill/>
          </a:ln>
        </p:spPr>
      </p:pic>
      <p:sp>
        <p:nvSpPr>
          <p:cNvPr id="403" name="Google Shape;403;p65"/>
          <p:cNvSpPr txBox="1">
            <a:spLocks noGrp="1"/>
          </p:cNvSpPr>
          <p:nvPr>
            <p:ph type="dt" idx="10"/>
          </p:nvPr>
        </p:nvSpPr>
        <p:spPr>
          <a:xfrm rot="-5400000">
            <a:off x="11577948" y="230006"/>
            <a:ext cx="844062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4" name="Google Shape;404;p65"/>
          <p:cNvSpPr txBox="1">
            <a:spLocks noGrp="1"/>
          </p:cNvSpPr>
          <p:nvPr>
            <p:ph type="ftr" idx="11"/>
          </p:nvPr>
        </p:nvSpPr>
        <p:spPr>
          <a:xfrm rot="-5400000">
            <a:off x="9313725" y="3338288"/>
            <a:ext cx="5372505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0300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5" name="Google Shape;405;p65"/>
          <p:cNvSpPr txBox="1">
            <a:spLocks noGrp="1"/>
          </p:cNvSpPr>
          <p:nvPr>
            <p:ph type="sldNum" idx="12"/>
          </p:nvPr>
        </p:nvSpPr>
        <p:spPr>
          <a:xfrm rot="-5400000">
            <a:off x="11679259" y="6345258"/>
            <a:ext cx="641433" cy="38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06" name="Google Shape;406;p65"/>
          <p:cNvSpPr txBox="1">
            <a:spLocks noGrp="1"/>
          </p:cNvSpPr>
          <p:nvPr>
            <p:ph type="body" idx="1"/>
          </p:nvPr>
        </p:nvSpPr>
        <p:spPr>
          <a:xfrm>
            <a:off x="548647" y="2826137"/>
            <a:ext cx="3879130" cy="3387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b" anchorCtr="0">
            <a:noAutofit/>
          </a:bodyPr>
          <a:lstStyle>
            <a:lvl1pPr marL="457200" lvl="0" indent="-2286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venir"/>
              <a:buNone/>
              <a:defRPr sz="1600"/>
            </a:lvl1pPr>
            <a:lvl2pPr marL="914400" lvl="1" indent="-228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nir"/>
              <a:buNone/>
              <a:defRPr sz="1400"/>
            </a:lvl2pPr>
            <a:lvl3pPr marL="1371600" lvl="2" indent="-228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venir"/>
              <a:buNone/>
              <a:defRPr sz="1200"/>
            </a:lvl3pPr>
            <a:lvl4pPr marL="1828800" lvl="3" indent="-228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venir"/>
              <a:buNone/>
              <a:defRPr sz="1000"/>
            </a:lvl4pPr>
            <a:lvl5pPr marL="2286000" lvl="4" indent="-228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venir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07" name="Google Shape;407;p65"/>
          <p:cNvSpPr txBox="1">
            <a:spLocks noGrp="1"/>
          </p:cNvSpPr>
          <p:nvPr>
            <p:ph type="title"/>
          </p:nvPr>
        </p:nvSpPr>
        <p:spPr>
          <a:xfrm>
            <a:off x="544107" y="640079"/>
            <a:ext cx="3879129" cy="20219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clusion">
  <p:cSld name="Conclusion">
    <p:bg>
      <p:bgPr>
        <a:solidFill>
          <a:schemeClr val="dk1"/>
        </a:solidFill>
        <a:effectLst/>
      </p:bgPr>
    </p:bg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66"/>
          <p:cNvSpPr/>
          <p:nvPr/>
        </p:nvSpPr>
        <p:spPr>
          <a:xfrm>
            <a:off x="0" y="-1"/>
            <a:ext cx="11807951" cy="685799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10" name="Google Shape;410;p66"/>
          <p:cNvSpPr txBox="1">
            <a:spLocks noGrp="1"/>
          </p:cNvSpPr>
          <p:nvPr>
            <p:ph type="dt" idx="10"/>
          </p:nvPr>
        </p:nvSpPr>
        <p:spPr>
          <a:xfrm rot="-5400000">
            <a:off x="11577948" y="230006"/>
            <a:ext cx="844062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1" name="Google Shape;411;p66"/>
          <p:cNvSpPr txBox="1">
            <a:spLocks noGrp="1"/>
          </p:cNvSpPr>
          <p:nvPr>
            <p:ph type="ftr" idx="11"/>
          </p:nvPr>
        </p:nvSpPr>
        <p:spPr>
          <a:xfrm rot="-5400000">
            <a:off x="9313725" y="3338288"/>
            <a:ext cx="5372505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0300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2" name="Google Shape;412;p66"/>
          <p:cNvSpPr txBox="1">
            <a:spLocks noGrp="1"/>
          </p:cNvSpPr>
          <p:nvPr>
            <p:ph type="sldNum" idx="12"/>
          </p:nvPr>
        </p:nvSpPr>
        <p:spPr>
          <a:xfrm rot="-5400000">
            <a:off x="11679259" y="6345258"/>
            <a:ext cx="641433" cy="38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0" lvl="1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0" lvl="2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0" lvl="3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0" lvl="4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0" lvl="5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0" lvl="6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0" lvl="7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0" lvl="8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13" name="Google Shape;413;p66"/>
          <p:cNvSpPr txBox="1">
            <a:spLocks noGrp="1"/>
          </p:cNvSpPr>
          <p:nvPr>
            <p:ph type="body" idx="1"/>
          </p:nvPr>
        </p:nvSpPr>
        <p:spPr>
          <a:xfrm>
            <a:off x="548648" y="3594099"/>
            <a:ext cx="10690154" cy="2619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venir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venir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venir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4" name="Google Shape;414;p66"/>
          <p:cNvSpPr txBox="1">
            <a:spLocks noGrp="1"/>
          </p:cNvSpPr>
          <p:nvPr>
            <p:ph type="title"/>
          </p:nvPr>
        </p:nvSpPr>
        <p:spPr>
          <a:xfrm>
            <a:off x="548648" y="1847088"/>
            <a:ext cx="7408336" cy="11338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 Black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clusion 2">
  <p:cSld name="Conclusion 2">
    <p:bg>
      <p:bgPr>
        <a:solidFill>
          <a:schemeClr val="dk1"/>
        </a:solidFill>
        <a:effectLst/>
      </p:bgPr>
    </p:bg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67"/>
          <p:cNvSpPr/>
          <p:nvPr/>
        </p:nvSpPr>
        <p:spPr>
          <a:xfrm>
            <a:off x="0" y="-1"/>
            <a:ext cx="11807951" cy="685799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17" name="Google Shape;417;p67"/>
          <p:cNvSpPr txBox="1">
            <a:spLocks noGrp="1"/>
          </p:cNvSpPr>
          <p:nvPr>
            <p:ph type="dt" idx="10"/>
          </p:nvPr>
        </p:nvSpPr>
        <p:spPr>
          <a:xfrm rot="-5400000">
            <a:off x="11577948" y="230006"/>
            <a:ext cx="844062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8" name="Google Shape;418;p67"/>
          <p:cNvSpPr txBox="1">
            <a:spLocks noGrp="1"/>
          </p:cNvSpPr>
          <p:nvPr>
            <p:ph type="ftr" idx="11"/>
          </p:nvPr>
        </p:nvSpPr>
        <p:spPr>
          <a:xfrm rot="-5400000">
            <a:off x="9313725" y="3338288"/>
            <a:ext cx="5372505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0300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9" name="Google Shape;419;p67"/>
          <p:cNvSpPr txBox="1">
            <a:spLocks noGrp="1"/>
          </p:cNvSpPr>
          <p:nvPr>
            <p:ph type="sldNum" idx="12"/>
          </p:nvPr>
        </p:nvSpPr>
        <p:spPr>
          <a:xfrm rot="-5400000">
            <a:off x="11679259" y="6345258"/>
            <a:ext cx="641433" cy="38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0" lvl="1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0" lvl="2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0" lvl="3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0" lvl="4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0" lvl="5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0" lvl="6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0" lvl="7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0" lvl="8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20" name="Google Shape;420;p67"/>
          <p:cNvSpPr txBox="1">
            <a:spLocks noGrp="1"/>
          </p:cNvSpPr>
          <p:nvPr>
            <p:ph type="body" idx="1"/>
          </p:nvPr>
        </p:nvSpPr>
        <p:spPr>
          <a:xfrm>
            <a:off x="548647" y="3792262"/>
            <a:ext cx="8494767" cy="1279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venir"/>
              <a:buNone/>
              <a:defRPr sz="2400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venir"/>
              <a:buNone/>
              <a:defRPr sz="20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  <a:defRPr sz="18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venir"/>
              <a:buNone/>
              <a:defRPr sz="16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venir"/>
              <a:buNone/>
              <a:defRPr sz="14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1" name="Google Shape;421;p67"/>
          <p:cNvSpPr txBox="1">
            <a:spLocks noGrp="1"/>
          </p:cNvSpPr>
          <p:nvPr>
            <p:ph type="title"/>
          </p:nvPr>
        </p:nvSpPr>
        <p:spPr>
          <a:xfrm>
            <a:off x="548647" y="1627318"/>
            <a:ext cx="8494767" cy="1842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 Black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ntent photo 18">
  <p:cSld name="Content photo 18"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" name="Google Shape;423;p68"/>
          <p:cNvPicPr preferRelativeResize="0">
            <a:picLocks noGrp="1"/>
          </p:cNvPicPr>
          <p:nvPr>
            <p:ph type="pic" idx="2"/>
          </p:nvPr>
        </p:nvPicPr>
        <p:blipFill/>
        <p:spPr>
          <a:xfrm>
            <a:off x="1395412" y="653461"/>
            <a:ext cx="4597556" cy="5549900"/>
          </a:xfrm>
          <a:prstGeom prst="rect">
            <a:avLst/>
          </a:prstGeom>
          <a:blipFill rotWithShape="1">
            <a:blip r:embed="rId2">
              <a:alphaModFix amt="80000"/>
            </a:blip>
            <a:stretch>
              <a:fillRect/>
            </a:stretch>
          </a:blipFill>
          <a:ln>
            <a:noFill/>
          </a:ln>
        </p:spPr>
      </p:pic>
      <p:sp>
        <p:nvSpPr>
          <p:cNvPr id="424" name="Google Shape;424;p68"/>
          <p:cNvSpPr/>
          <p:nvPr/>
        </p:nvSpPr>
        <p:spPr>
          <a:xfrm>
            <a:off x="11792373" y="0"/>
            <a:ext cx="40881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25" name="Google Shape;425;p68"/>
          <p:cNvSpPr txBox="1">
            <a:spLocks noGrp="1"/>
          </p:cNvSpPr>
          <p:nvPr>
            <p:ph type="dt" idx="10"/>
          </p:nvPr>
        </p:nvSpPr>
        <p:spPr>
          <a:xfrm rot="-5400000">
            <a:off x="11577948" y="230006"/>
            <a:ext cx="844062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6" name="Google Shape;426;p68"/>
          <p:cNvSpPr txBox="1">
            <a:spLocks noGrp="1"/>
          </p:cNvSpPr>
          <p:nvPr>
            <p:ph type="ftr" idx="11"/>
          </p:nvPr>
        </p:nvSpPr>
        <p:spPr>
          <a:xfrm rot="-5400000">
            <a:off x="9313725" y="3338288"/>
            <a:ext cx="5372505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0300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7" name="Google Shape;427;p68"/>
          <p:cNvSpPr txBox="1">
            <a:spLocks noGrp="1"/>
          </p:cNvSpPr>
          <p:nvPr>
            <p:ph type="sldNum" idx="12"/>
          </p:nvPr>
        </p:nvSpPr>
        <p:spPr>
          <a:xfrm rot="-5400000">
            <a:off x="11679259" y="6345258"/>
            <a:ext cx="641433" cy="38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0" lvl="1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0" lvl="2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0" lvl="3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0" lvl="4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0" lvl="5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0" lvl="6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0" lvl="7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0" lvl="8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28" name="Google Shape;428;p68"/>
          <p:cNvSpPr/>
          <p:nvPr/>
        </p:nvSpPr>
        <p:spPr>
          <a:xfrm>
            <a:off x="5867073" y="3130095"/>
            <a:ext cx="228928" cy="22526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accen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29" name="Google Shape;429;p68"/>
          <p:cNvSpPr/>
          <p:nvPr/>
        </p:nvSpPr>
        <p:spPr>
          <a:xfrm>
            <a:off x="831720" y="640080"/>
            <a:ext cx="2743200" cy="133494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accen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30" name="Google Shape;430;p68"/>
          <p:cNvSpPr txBox="1">
            <a:spLocks noGrp="1"/>
          </p:cNvSpPr>
          <p:nvPr>
            <p:ph type="body" idx="1"/>
          </p:nvPr>
        </p:nvSpPr>
        <p:spPr>
          <a:xfrm>
            <a:off x="6696222" y="3127248"/>
            <a:ext cx="4533398" cy="3108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 sz="1800" cap="none"/>
            </a:lvl1pPr>
            <a:lvl2pPr marL="914400" lvl="1" indent="-2286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venir"/>
              <a:buNone/>
              <a:defRPr/>
            </a:lvl2pPr>
            <a:lvl3pPr marL="1371600" lvl="2" indent="-228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None/>
              <a:defRPr/>
            </a:lvl3pPr>
            <a:lvl4pPr marL="1828800" lvl="3" indent="-228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/>
            </a:lvl4pPr>
            <a:lvl5pPr marL="2286000" lvl="4" indent="-228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31" name="Google Shape;431;p68"/>
          <p:cNvSpPr txBox="1">
            <a:spLocks noGrp="1"/>
          </p:cNvSpPr>
          <p:nvPr>
            <p:ph type="title"/>
          </p:nvPr>
        </p:nvSpPr>
        <p:spPr>
          <a:xfrm>
            <a:off x="6696221" y="640080"/>
            <a:ext cx="4533398" cy="2157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Photo 24">
  <p:cSld name="Content Photo 24"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69"/>
          <p:cNvSpPr/>
          <p:nvPr/>
        </p:nvSpPr>
        <p:spPr>
          <a:xfrm>
            <a:off x="0" y="0"/>
            <a:ext cx="4553712" cy="243230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accen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434" name="Google Shape;434;p69"/>
          <p:cNvPicPr preferRelativeResize="0">
            <a:picLocks noGrp="1"/>
          </p:cNvPicPr>
          <p:nvPr>
            <p:ph type="pic" idx="2"/>
          </p:nvPr>
        </p:nvPicPr>
        <p:blipFill/>
        <p:spPr>
          <a:xfrm>
            <a:off x="832104" y="640080"/>
            <a:ext cx="4727448" cy="5559552"/>
          </a:xfrm>
          <a:prstGeom prst="rect">
            <a:avLst/>
          </a:prstGeom>
          <a:blipFill rotWithShape="1">
            <a:blip r:embed="rId2">
              <a:alphaModFix amt="80000"/>
            </a:blip>
            <a:stretch>
              <a:fillRect/>
            </a:stretch>
          </a:blipFill>
          <a:ln>
            <a:noFill/>
          </a:ln>
        </p:spPr>
      </p:pic>
      <p:sp>
        <p:nvSpPr>
          <p:cNvPr id="435" name="Google Shape;435;p69"/>
          <p:cNvSpPr/>
          <p:nvPr/>
        </p:nvSpPr>
        <p:spPr>
          <a:xfrm>
            <a:off x="4903412" y="3140474"/>
            <a:ext cx="1314946" cy="131494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36" name="Google Shape;436;p69"/>
          <p:cNvSpPr txBox="1">
            <a:spLocks noGrp="1"/>
          </p:cNvSpPr>
          <p:nvPr>
            <p:ph type="dt" idx="10"/>
          </p:nvPr>
        </p:nvSpPr>
        <p:spPr>
          <a:xfrm rot="-5400000">
            <a:off x="11577948" y="230006"/>
            <a:ext cx="844062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7" name="Google Shape;437;p69"/>
          <p:cNvSpPr txBox="1">
            <a:spLocks noGrp="1"/>
          </p:cNvSpPr>
          <p:nvPr>
            <p:ph type="ftr" idx="11"/>
          </p:nvPr>
        </p:nvSpPr>
        <p:spPr>
          <a:xfrm rot="-5400000">
            <a:off x="9313725" y="3338288"/>
            <a:ext cx="5372505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0300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8" name="Google Shape;438;p69"/>
          <p:cNvSpPr txBox="1">
            <a:spLocks noGrp="1"/>
          </p:cNvSpPr>
          <p:nvPr>
            <p:ph type="sldNum" idx="12"/>
          </p:nvPr>
        </p:nvSpPr>
        <p:spPr>
          <a:xfrm rot="-5400000">
            <a:off x="11679259" y="6345258"/>
            <a:ext cx="641433" cy="38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0" lvl="1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0" lvl="2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0" lvl="3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0" lvl="4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0" lvl="5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0" lvl="6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0" lvl="7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0" lvl="8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39" name="Google Shape;439;p69"/>
          <p:cNvSpPr txBox="1">
            <a:spLocks noGrp="1"/>
          </p:cNvSpPr>
          <p:nvPr>
            <p:ph type="body" idx="1"/>
          </p:nvPr>
        </p:nvSpPr>
        <p:spPr>
          <a:xfrm>
            <a:off x="6693407" y="2355925"/>
            <a:ext cx="4545393" cy="38437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 sz="18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8E8E8F"/>
              </a:buClr>
              <a:buSzPts val="2000"/>
              <a:buFont typeface="Avenir"/>
              <a:buNone/>
              <a:defRPr sz="2000">
                <a:solidFill>
                  <a:srgbClr val="8E8E8F"/>
                </a:solidFill>
              </a:defRPr>
            </a:lvl2pPr>
            <a:lvl3pPr marL="1371600" lvl="2" indent="-228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8E8E8F"/>
              </a:buClr>
              <a:buSzPts val="1800"/>
              <a:buFont typeface="Avenir"/>
              <a:buNone/>
              <a:defRPr sz="1800">
                <a:solidFill>
                  <a:srgbClr val="8E8E8F"/>
                </a:solidFill>
              </a:defRPr>
            </a:lvl3pPr>
            <a:lvl4pPr marL="1828800" lvl="3" indent="-228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8E8E8F"/>
              </a:buClr>
              <a:buSzPts val="1600"/>
              <a:buFont typeface="Avenir"/>
              <a:buNone/>
              <a:defRPr sz="1600">
                <a:solidFill>
                  <a:srgbClr val="8E8E8F"/>
                </a:solidFill>
              </a:defRPr>
            </a:lvl4pPr>
            <a:lvl5pPr marL="2286000" lvl="4" indent="-228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8E8E8F"/>
              </a:buClr>
              <a:buSzPts val="1600"/>
              <a:buFont typeface="Avenir"/>
              <a:buNone/>
              <a:defRPr sz="1600">
                <a:solidFill>
                  <a:srgbClr val="8E8E8F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E8E8F"/>
              </a:buClr>
              <a:buSzPts val="1600"/>
              <a:buNone/>
              <a:defRPr sz="1600">
                <a:solidFill>
                  <a:srgbClr val="8E8E8F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E8E8F"/>
              </a:buClr>
              <a:buSzPts val="1600"/>
              <a:buNone/>
              <a:defRPr sz="1600">
                <a:solidFill>
                  <a:srgbClr val="8E8E8F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E8E8F"/>
              </a:buClr>
              <a:buSzPts val="1600"/>
              <a:buNone/>
              <a:defRPr sz="1600">
                <a:solidFill>
                  <a:srgbClr val="8E8E8F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E8E8F"/>
              </a:buClr>
              <a:buSzPts val="1600"/>
              <a:buNone/>
              <a:defRPr sz="1600">
                <a:solidFill>
                  <a:srgbClr val="8E8E8F"/>
                </a:solidFill>
              </a:defRPr>
            </a:lvl9pPr>
          </a:lstStyle>
          <a:p>
            <a:endParaRPr/>
          </a:p>
        </p:txBody>
      </p:sp>
      <p:sp>
        <p:nvSpPr>
          <p:cNvPr id="440" name="Google Shape;440;p69"/>
          <p:cNvSpPr txBox="1">
            <a:spLocks noGrp="1"/>
          </p:cNvSpPr>
          <p:nvPr>
            <p:ph type="title"/>
          </p:nvPr>
        </p:nvSpPr>
        <p:spPr>
          <a:xfrm>
            <a:off x="6693408" y="640080"/>
            <a:ext cx="4545395" cy="1403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ig number 4">
  <p:cSld name="Big number 4">
    <p:bg>
      <p:bgPr>
        <a:solidFill>
          <a:schemeClr val="lt1"/>
        </a:solidFill>
        <a:effectLst/>
      </p:bgPr>
    </p:bg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70"/>
          <p:cNvSpPr/>
          <p:nvPr/>
        </p:nvSpPr>
        <p:spPr>
          <a:xfrm>
            <a:off x="1959756" y="0"/>
            <a:ext cx="8272488" cy="6858000"/>
          </a:xfrm>
          <a:custGeom>
            <a:avLst/>
            <a:gdLst/>
            <a:ahLst/>
            <a:cxnLst/>
            <a:rect l="l" t="t" r="r" b="b"/>
            <a:pathLst>
              <a:path w="8272488" h="6858000" extrusionOk="0">
                <a:moveTo>
                  <a:pt x="2449074" y="0"/>
                </a:moveTo>
                <a:lnTo>
                  <a:pt x="5823415" y="0"/>
                </a:lnTo>
                <a:lnTo>
                  <a:pt x="5929477" y="47950"/>
                </a:lnTo>
                <a:cubicBezTo>
                  <a:pt x="7315814" y="715956"/>
                  <a:pt x="8272488" y="2134414"/>
                  <a:pt x="8272488" y="3776315"/>
                </a:cubicBezTo>
                <a:cubicBezTo>
                  <a:pt x="8272488" y="4936354"/>
                  <a:pt x="7794942" y="5984857"/>
                  <a:pt x="7025715" y="6735959"/>
                </a:cubicBezTo>
                <a:lnTo>
                  <a:pt x="6893036" y="6858000"/>
                </a:lnTo>
                <a:lnTo>
                  <a:pt x="1379452" y="6858000"/>
                </a:lnTo>
                <a:lnTo>
                  <a:pt x="1246773" y="6735959"/>
                </a:lnTo>
                <a:cubicBezTo>
                  <a:pt x="477546" y="5984857"/>
                  <a:pt x="0" y="4936354"/>
                  <a:pt x="0" y="3776315"/>
                </a:cubicBezTo>
                <a:cubicBezTo>
                  <a:pt x="0" y="2134414"/>
                  <a:pt x="956674" y="715956"/>
                  <a:pt x="2343012" y="4795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accen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443" name="Google Shape;443;p70"/>
          <p:cNvPicPr preferRelativeResize="0">
            <a:picLocks noGrp="1"/>
          </p:cNvPicPr>
          <p:nvPr>
            <p:ph type="pic" idx="2"/>
          </p:nvPr>
        </p:nvPicPr>
        <p:blipFill/>
        <p:spPr>
          <a:xfrm>
            <a:off x="1" y="1"/>
            <a:ext cx="12192000" cy="6857999"/>
          </a:xfrm>
          <a:prstGeom prst="rect">
            <a:avLst/>
          </a:prstGeom>
          <a:blipFill rotWithShape="1">
            <a:blip r:embed="rId2">
              <a:alphaModFix amt="80000"/>
            </a:blip>
            <a:stretch>
              <a:fillRect/>
            </a:stretch>
          </a:blipFill>
          <a:ln>
            <a:noFill/>
          </a:ln>
        </p:spPr>
      </p:pic>
      <p:sp>
        <p:nvSpPr>
          <p:cNvPr id="444" name="Google Shape;444;p70"/>
          <p:cNvSpPr txBox="1">
            <a:spLocks noGrp="1"/>
          </p:cNvSpPr>
          <p:nvPr>
            <p:ph type="body" idx="1"/>
          </p:nvPr>
        </p:nvSpPr>
        <p:spPr>
          <a:xfrm>
            <a:off x="3898642" y="5313785"/>
            <a:ext cx="4394716" cy="7647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 sz="1800" b="0" i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8E8E8F"/>
              </a:buClr>
              <a:buSzPts val="2000"/>
              <a:buFont typeface="Avenir"/>
              <a:buNone/>
              <a:defRPr sz="2000">
                <a:solidFill>
                  <a:srgbClr val="8E8E8F"/>
                </a:solidFill>
              </a:defRPr>
            </a:lvl2pPr>
            <a:lvl3pPr marL="1371600" lvl="2" indent="-228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8E8E8F"/>
              </a:buClr>
              <a:buSzPts val="1800"/>
              <a:buFont typeface="Avenir"/>
              <a:buNone/>
              <a:defRPr sz="1800">
                <a:solidFill>
                  <a:srgbClr val="8E8E8F"/>
                </a:solidFill>
              </a:defRPr>
            </a:lvl3pPr>
            <a:lvl4pPr marL="1828800" lvl="3" indent="-228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8E8E8F"/>
              </a:buClr>
              <a:buSzPts val="1600"/>
              <a:buFont typeface="Avenir"/>
              <a:buNone/>
              <a:defRPr sz="1600">
                <a:solidFill>
                  <a:srgbClr val="8E8E8F"/>
                </a:solidFill>
              </a:defRPr>
            </a:lvl4pPr>
            <a:lvl5pPr marL="2286000" lvl="4" indent="-228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8E8E8F"/>
              </a:buClr>
              <a:buSzPts val="1600"/>
              <a:buFont typeface="Avenir"/>
              <a:buNone/>
              <a:defRPr sz="1600">
                <a:solidFill>
                  <a:srgbClr val="8E8E8F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E8E8F"/>
              </a:buClr>
              <a:buSzPts val="1600"/>
              <a:buNone/>
              <a:defRPr sz="1600">
                <a:solidFill>
                  <a:srgbClr val="8E8E8F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E8E8F"/>
              </a:buClr>
              <a:buSzPts val="1600"/>
              <a:buNone/>
              <a:defRPr sz="1600">
                <a:solidFill>
                  <a:srgbClr val="8E8E8F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E8E8F"/>
              </a:buClr>
              <a:buSzPts val="1600"/>
              <a:buNone/>
              <a:defRPr sz="1600">
                <a:solidFill>
                  <a:srgbClr val="8E8E8F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E8E8F"/>
              </a:buClr>
              <a:buSzPts val="1600"/>
              <a:buNone/>
              <a:defRPr sz="1600">
                <a:solidFill>
                  <a:srgbClr val="8E8E8F"/>
                </a:solidFill>
              </a:defRPr>
            </a:lvl9pPr>
          </a:lstStyle>
          <a:p>
            <a:endParaRPr/>
          </a:p>
        </p:txBody>
      </p:sp>
      <p:sp>
        <p:nvSpPr>
          <p:cNvPr id="445" name="Google Shape;445;p70"/>
          <p:cNvSpPr txBox="1">
            <a:spLocks noGrp="1"/>
          </p:cNvSpPr>
          <p:nvPr>
            <p:ph type="title"/>
          </p:nvPr>
        </p:nvSpPr>
        <p:spPr>
          <a:xfrm>
            <a:off x="2611367" y="1161826"/>
            <a:ext cx="6969267" cy="3808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0"/>
              <a:buFont typeface="Arial Black"/>
              <a:buNone/>
              <a:defRPr sz="20000" b="1" i="0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photo 19">
  <p:cSld name="Content photo 19"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7" name="Google Shape;447;p71"/>
          <p:cNvPicPr preferRelativeResize="0">
            <a:picLocks noGrp="1"/>
          </p:cNvPicPr>
          <p:nvPr>
            <p:ph type="pic" idx="2"/>
          </p:nvPr>
        </p:nvPicPr>
        <p:blipFill/>
        <p:spPr>
          <a:xfrm>
            <a:off x="0" y="3159126"/>
            <a:ext cx="4577463" cy="3698875"/>
          </a:xfrm>
          <a:prstGeom prst="rect">
            <a:avLst/>
          </a:prstGeom>
          <a:blipFill rotWithShape="1">
            <a:blip r:embed="rId2">
              <a:alphaModFix amt="80000"/>
            </a:blip>
            <a:stretch>
              <a:fillRect/>
            </a:stretch>
          </a:blipFill>
          <a:ln>
            <a:noFill/>
          </a:ln>
        </p:spPr>
      </p:pic>
      <p:sp>
        <p:nvSpPr>
          <p:cNvPr id="448" name="Google Shape;448;p71"/>
          <p:cNvSpPr/>
          <p:nvPr/>
        </p:nvSpPr>
        <p:spPr>
          <a:xfrm>
            <a:off x="281346" y="2724345"/>
            <a:ext cx="1292298" cy="129229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10CEA9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49" name="Google Shape;449;p71"/>
          <p:cNvSpPr txBox="1">
            <a:spLocks noGrp="1"/>
          </p:cNvSpPr>
          <p:nvPr>
            <p:ph type="dt" idx="10"/>
          </p:nvPr>
        </p:nvSpPr>
        <p:spPr>
          <a:xfrm rot="-5400000">
            <a:off x="11577948" y="230006"/>
            <a:ext cx="844062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0" name="Google Shape;450;p71"/>
          <p:cNvSpPr txBox="1">
            <a:spLocks noGrp="1"/>
          </p:cNvSpPr>
          <p:nvPr>
            <p:ph type="ftr" idx="11"/>
          </p:nvPr>
        </p:nvSpPr>
        <p:spPr>
          <a:xfrm rot="-5400000">
            <a:off x="9313725" y="3338288"/>
            <a:ext cx="5372505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0300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1" name="Google Shape;451;p71"/>
          <p:cNvSpPr txBox="1">
            <a:spLocks noGrp="1"/>
          </p:cNvSpPr>
          <p:nvPr>
            <p:ph type="sldNum" idx="12"/>
          </p:nvPr>
        </p:nvSpPr>
        <p:spPr>
          <a:xfrm rot="-5400000">
            <a:off x="11679259" y="6345258"/>
            <a:ext cx="641433" cy="38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52" name="Google Shape;452;p71"/>
          <p:cNvSpPr txBox="1">
            <a:spLocks noGrp="1"/>
          </p:cNvSpPr>
          <p:nvPr>
            <p:ph type="body" idx="1"/>
          </p:nvPr>
        </p:nvSpPr>
        <p:spPr>
          <a:xfrm>
            <a:off x="5434828" y="640077"/>
            <a:ext cx="5783472" cy="55736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venir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3" name="Google Shape;453;p71"/>
          <p:cNvSpPr txBox="1">
            <a:spLocks noGrp="1"/>
          </p:cNvSpPr>
          <p:nvPr>
            <p:ph type="title"/>
          </p:nvPr>
        </p:nvSpPr>
        <p:spPr>
          <a:xfrm>
            <a:off x="548648" y="640078"/>
            <a:ext cx="4317028" cy="2084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photo 20">
  <p:cSld name="Content photo 20"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5" name="Google Shape;455;p72"/>
          <p:cNvPicPr preferRelativeResize="0">
            <a:picLocks noGrp="1"/>
          </p:cNvPicPr>
          <p:nvPr>
            <p:ph type="pic" idx="2"/>
          </p:nvPr>
        </p:nvPicPr>
        <p:blipFill/>
        <p:spPr>
          <a:xfrm>
            <a:off x="1" y="0"/>
            <a:ext cx="4089921" cy="4639206"/>
          </a:xfrm>
          <a:prstGeom prst="rect">
            <a:avLst/>
          </a:prstGeom>
          <a:blipFill rotWithShape="1">
            <a:blip r:embed="rId2">
              <a:alphaModFix amt="80000"/>
            </a:blip>
            <a:stretch>
              <a:fillRect/>
            </a:stretch>
          </a:blipFill>
          <a:ln>
            <a:noFill/>
          </a:ln>
        </p:spPr>
      </p:pic>
      <p:sp>
        <p:nvSpPr>
          <p:cNvPr id="456" name="Google Shape;456;p72"/>
          <p:cNvSpPr/>
          <p:nvPr/>
        </p:nvSpPr>
        <p:spPr>
          <a:xfrm>
            <a:off x="2151476" y="3664424"/>
            <a:ext cx="1292298" cy="129229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10CEA9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57" name="Google Shape;457;p72"/>
          <p:cNvSpPr txBox="1">
            <a:spLocks noGrp="1"/>
          </p:cNvSpPr>
          <p:nvPr>
            <p:ph type="dt" idx="10"/>
          </p:nvPr>
        </p:nvSpPr>
        <p:spPr>
          <a:xfrm rot="-5400000">
            <a:off x="11577948" y="230006"/>
            <a:ext cx="844062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8" name="Google Shape;458;p72"/>
          <p:cNvSpPr txBox="1">
            <a:spLocks noGrp="1"/>
          </p:cNvSpPr>
          <p:nvPr>
            <p:ph type="ftr" idx="11"/>
          </p:nvPr>
        </p:nvSpPr>
        <p:spPr>
          <a:xfrm rot="-5400000">
            <a:off x="9313725" y="3338288"/>
            <a:ext cx="5372505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0300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9" name="Google Shape;459;p72"/>
          <p:cNvSpPr txBox="1">
            <a:spLocks noGrp="1"/>
          </p:cNvSpPr>
          <p:nvPr>
            <p:ph type="sldNum" idx="12"/>
          </p:nvPr>
        </p:nvSpPr>
        <p:spPr>
          <a:xfrm rot="-5400000">
            <a:off x="11679259" y="6345258"/>
            <a:ext cx="641433" cy="38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60" name="Google Shape;460;p72"/>
          <p:cNvSpPr txBox="1">
            <a:spLocks noGrp="1"/>
          </p:cNvSpPr>
          <p:nvPr>
            <p:ph type="body" idx="1"/>
          </p:nvPr>
        </p:nvSpPr>
        <p:spPr>
          <a:xfrm>
            <a:off x="4679577" y="5142155"/>
            <a:ext cx="6538723" cy="1071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venir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1" name="Google Shape;461;p72"/>
          <p:cNvSpPr txBox="1">
            <a:spLocks noGrp="1"/>
          </p:cNvSpPr>
          <p:nvPr>
            <p:ph type="title"/>
          </p:nvPr>
        </p:nvSpPr>
        <p:spPr>
          <a:xfrm>
            <a:off x="4679577" y="640078"/>
            <a:ext cx="6538722" cy="41793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0"/>
              <a:buFont typeface="Arial Black"/>
              <a:buNone/>
              <a:defRPr sz="20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15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6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6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39" Type="http://schemas.openxmlformats.org/officeDocument/2006/relationships/slideLayout" Target="../slideLayouts/slideLayout50.xml"/><Relationship Id="rId21" Type="http://schemas.openxmlformats.org/officeDocument/2006/relationships/slideLayout" Target="../slideLayouts/slideLayout32.xml"/><Relationship Id="rId34" Type="http://schemas.openxmlformats.org/officeDocument/2006/relationships/slideLayout" Target="../slideLayouts/slideLayout45.xml"/><Relationship Id="rId42" Type="http://schemas.openxmlformats.org/officeDocument/2006/relationships/slideLayout" Target="../slideLayouts/slideLayout53.xml"/><Relationship Id="rId47" Type="http://schemas.openxmlformats.org/officeDocument/2006/relationships/slideLayout" Target="../slideLayouts/slideLayout58.xml"/><Relationship Id="rId50" Type="http://schemas.openxmlformats.org/officeDocument/2006/relationships/slideLayout" Target="../slideLayouts/slideLayout61.xml"/><Relationship Id="rId55" Type="http://schemas.openxmlformats.org/officeDocument/2006/relationships/slideLayout" Target="../slideLayouts/slideLayout66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32" Type="http://schemas.openxmlformats.org/officeDocument/2006/relationships/slideLayout" Target="../slideLayouts/slideLayout43.xml"/><Relationship Id="rId37" Type="http://schemas.openxmlformats.org/officeDocument/2006/relationships/slideLayout" Target="../slideLayouts/slideLayout48.xml"/><Relationship Id="rId40" Type="http://schemas.openxmlformats.org/officeDocument/2006/relationships/slideLayout" Target="../slideLayouts/slideLayout51.xml"/><Relationship Id="rId45" Type="http://schemas.openxmlformats.org/officeDocument/2006/relationships/slideLayout" Target="../slideLayouts/slideLayout56.xml"/><Relationship Id="rId53" Type="http://schemas.openxmlformats.org/officeDocument/2006/relationships/slideLayout" Target="../slideLayouts/slideLayout64.xml"/><Relationship Id="rId5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slideLayout" Target="../slideLayouts/slideLayout41.xml"/><Relationship Id="rId35" Type="http://schemas.openxmlformats.org/officeDocument/2006/relationships/slideLayout" Target="../slideLayouts/slideLayout46.xml"/><Relationship Id="rId43" Type="http://schemas.openxmlformats.org/officeDocument/2006/relationships/slideLayout" Target="../slideLayouts/slideLayout54.xml"/><Relationship Id="rId48" Type="http://schemas.openxmlformats.org/officeDocument/2006/relationships/slideLayout" Target="../slideLayouts/slideLayout59.xml"/><Relationship Id="rId56" Type="http://schemas.openxmlformats.org/officeDocument/2006/relationships/slideLayout" Target="../slideLayouts/slideLayout67.xml"/><Relationship Id="rId8" Type="http://schemas.openxmlformats.org/officeDocument/2006/relationships/slideLayout" Target="../slideLayouts/slideLayout19.xml"/><Relationship Id="rId51" Type="http://schemas.openxmlformats.org/officeDocument/2006/relationships/slideLayout" Target="../slideLayouts/slideLayout62.xml"/><Relationship Id="rId3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33" Type="http://schemas.openxmlformats.org/officeDocument/2006/relationships/slideLayout" Target="../slideLayouts/slideLayout44.xml"/><Relationship Id="rId38" Type="http://schemas.openxmlformats.org/officeDocument/2006/relationships/slideLayout" Target="../slideLayouts/slideLayout49.xml"/><Relationship Id="rId46" Type="http://schemas.openxmlformats.org/officeDocument/2006/relationships/slideLayout" Target="../slideLayouts/slideLayout57.xml"/><Relationship Id="rId20" Type="http://schemas.openxmlformats.org/officeDocument/2006/relationships/slideLayout" Target="../slideLayouts/slideLayout31.xml"/><Relationship Id="rId41" Type="http://schemas.openxmlformats.org/officeDocument/2006/relationships/slideLayout" Target="../slideLayouts/slideLayout52.xml"/><Relationship Id="rId54" Type="http://schemas.openxmlformats.org/officeDocument/2006/relationships/slideLayout" Target="../slideLayouts/slideLayout65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36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60.xml"/><Relationship Id="rId57" Type="http://schemas.openxmlformats.org/officeDocument/2006/relationships/theme" Target="../theme/theme2.xml"/><Relationship Id="rId10" Type="http://schemas.openxmlformats.org/officeDocument/2006/relationships/slideLayout" Target="../slideLayouts/slideLayout21.xml"/><Relationship Id="rId31" Type="http://schemas.openxmlformats.org/officeDocument/2006/relationships/slideLayout" Target="../slideLayouts/slideLayout42.xml"/><Relationship Id="rId44" Type="http://schemas.openxmlformats.org/officeDocument/2006/relationships/slideLayout" Target="../slideLayouts/slideLayout55.xml"/><Relationship Id="rId52" Type="http://schemas.openxmlformats.org/officeDocument/2006/relationships/slideLayout" Target="../slideLayouts/slideLayout6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2" name="Google Shape;12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3" name="Google Shape;13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4" name="Google Shape;14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6"/>
          <p:cNvSpPr/>
          <p:nvPr/>
        </p:nvSpPr>
        <p:spPr>
          <a:xfrm rot="-5400000">
            <a:off x="8570975" y="3236976"/>
            <a:ext cx="6858000" cy="3840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86" name="Google Shape;86;p6"/>
          <p:cNvSpPr txBox="1">
            <a:spLocks noGrp="1"/>
          </p:cNvSpPr>
          <p:nvPr>
            <p:ph type="dt" idx="10"/>
          </p:nvPr>
        </p:nvSpPr>
        <p:spPr>
          <a:xfrm rot="-5400000">
            <a:off x="11577948" y="230006"/>
            <a:ext cx="844062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endParaRPr/>
          </a:p>
        </p:txBody>
      </p:sp>
      <p:sp>
        <p:nvSpPr>
          <p:cNvPr id="87" name="Google Shape;87;p6"/>
          <p:cNvSpPr txBox="1">
            <a:spLocks noGrp="1"/>
          </p:cNvSpPr>
          <p:nvPr>
            <p:ph type="ftr" idx="11"/>
          </p:nvPr>
        </p:nvSpPr>
        <p:spPr>
          <a:xfrm rot="-5400000">
            <a:off x="9313725" y="3338288"/>
            <a:ext cx="5372505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0300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endParaRPr/>
          </a:p>
        </p:txBody>
      </p:sp>
      <p:sp>
        <p:nvSpPr>
          <p:cNvPr id="88" name="Google Shape;88;p6"/>
          <p:cNvSpPr txBox="1">
            <a:spLocks noGrp="1"/>
          </p:cNvSpPr>
          <p:nvPr>
            <p:ph type="sldNum" idx="12"/>
          </p:nvPr>
        </p:nvSpPr>
        <p:spPr>
          <a:xfrm rot="-5400000">
            <a:off x="11679259" y="6345258"/>
            <a:ext cx="641433" cy="38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0" marR="0" lvl="1" indent="0" algn="ctr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0" marR="0" lvl="2" indent="0" algn="ctr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0" marR="0" lvl="3" indent="0" algn="ctr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0" marR="0" lvl="4" indent="0" algn="ctr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0" marR="0" lvl="5" indent="0" algn="ctr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0" marR="0" lvl="6" indent="0" algn="ctr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0" marR="0" lvl="7" indent="0" algn="ctr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0" marR="0" lvl="8" indent="0" algn="ctr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9" name="Google Shape;89;p6"/>
          <p:cNvSpPr txBox="1">
            <a:spLocks noGrp="1"/>
          </p:cNvSpPr>
          <p:nvPr>
            <p:ph type="body" idx="1"/>
          </p:nvPr>
        </p:nvSpPr>
        <p:spPr>
          <a:xfrm>
            <a:off x="625490" y="2220977"/>
            <a:ext cx="10953964" cy="39559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Autofit/>
          </a:bodyPr>
          <a:lstStyle>
            <a:lvl1pPr marL="457200" marR="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None/>
              <a:defRPr sz="2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marR="0" lvl="1" indent="-22860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venir"/>
              <a:buNone/>
              <a:defRPr sz="22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marR="0" lvl="2" indent="-22860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None/>
              <a:defRPr sz="20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marR="0" lvl="3" indent="-22860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marR="0" lvl="4" indent="-22860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endParaRPr/>
          </a:p>
        </p:txBody>
      </p:sp>
      <p:sp>
        <p:nvSpPr>
          <p:cNvPr id="90" name="Google Shape;90;p6"/>
          <p:cNvSpPr txBox="1">
            <a:spLocks noGrp="1"/>
          </p:cNvSpPr>
          <p:nvPr>
            <p:ph type="title"/>
          </p:nvPr>
        </p:nvSpPr>
        <p:spPr>
          <a:xfrm>
            <a:off x="627058" y="640080"/>
            <a:ext cx="10953964" cy="1095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 b="1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  <p:sldLayoutId id="2147483701" r:id="rId41"/>
    <p:sldLayoutId id="2147483702" r:id="rId42"/>
    <p:sldLayoutId id="2147483703" r:id="rId43"/>
    <p:sldLayoutId id="2147483704" r:id="rId44"/>
    <p:sldLayoutId id="2147483705" r:id="rId45"/>
    <p:sldLayoutId id="2147483706" r:id="rId46"/>
    <p:sldLayoutId id="2147483707" r:id="rId47"/>
    <p:sldLayoutId id="2147483708" r:id="rId48"/>
    <p:sldLayoutId id="2147483709" r:id="rId49"/>
    <p:sldLayoutId id="2147483710" r:id="rId50"/>
    <p:sldLayoutId id="2147483711" r:id="rId51"/>
    <p:sldLayoutId id="2147483712" r:id="rId52"/>
    <p:sldLayoutId id="2147483713" r:id="rId53"/>
    <p:sldLayoutId id="2147483714" r:id="rId54"/>
    <p:sldLayoutId id="2147483715" r:id="rId55"/>
    <p:sldLayoutId id="2147483716" r:id="rId5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1152">
          <p15:clr>
            <a:srgbClr val="547EBF"/>
          </p15:clr>
        </p15:guide>
        <p15:guide id="3" pos="7440">
          <p15:clr>
            <a:srgbClr val="547EBF"/>
          </p15:clr>
        </p15:guide>
        <p15:guide id="4" orient="horz" pos="4080">
          <p15:clr>
            <a:srgbClr val="547EBF"/>
          </p15:clr>
        </p15:guide>
        <p15:guide id="5">
          <p15:clr>
            <a:srgbClr val="547EBF"/>
          </p15:clr>
        </p15:guide>
        <p15:guide id="6" pos="7680">
          <p15:clr>
            <a:srgbClr val="547EBF"/>
          </p15:clr>
        </p15:guide>
        <p15:guide id="7" pos="528">
          <p15:clr>
            <a:srgbClr val="547EBF"/>
          </p15:clr>
        </p15:guide>
        <p15:guide id="8" pos="6912">
          <p15:clr>
            <a:srgbClr val="547EBF"/>
          </p15:clr>
        </p15:guide>
        <p15:guide id="9" orient="horz" pos="240">
          <p15:clr>
            <a:srgbClr val="547EBF"/>
          </p15:clr>
        </p15:guide>
        <p15:guide id="10" orient="horz" pos="552">
          <p15:clr>
            <a:srgbClr val="547EBF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2"/>
          <p:cNvSpPr txBox="1">
            <a:spLocks noGrp="1"/>
          </p:cNvSpPr>
          <p:nvPr>
            <p:ph type="ctrTitle"/>
          </p:nvPr>
        </p:nvSpPr>
        <p:spPr>
          <a:xfrm>
            <a:off x="548648" y="417444"/>
            <a:ext cx="5091864" cy="4890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 Black"/>
              <a:buNone/>
            </a:pPr>
            <a:r>
              <a:rPr lang="en-US"/>
              <a:t>NLP TECHNIQUES</a:t>
            </a:r>
            <a:endParaRPr/>
          </a:p>
        </p:txBody>
      </p:sp>
      <p:sp>
        <p:nvSpPr>
          <p:cNvPr id="468" name="Google Shape;468;p2"/>
          <p:cNvSpPr txBox="1">
            <a:spLocks noGrp="1"/>
          </p:cNvSpPr>
          <p:nvPr>
            <p:ph type="subTitle" idx="1"/>
          </p:nvPr>
        </p:nvSpPr>
        <p:spPr>
          <a:xfrm>
            <a:off x="548648" y="5557298"/>
            <a:ext cx="5091864" cy="8832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None/>
            </a:pPr>
            <a:r>
              <a:rPr lang="en-US"/>
              <a:t>PRESENTED BY ARES GRAU</a:t>
            </a:r>
            <a:endParaRPr/>
          </a:p>
        </p:txBody>
      </p:sp>
      <p:pic>
        <p:nvPicPr>
          <p:cNvPr id="469" name="Google Shape;469;p2" descr="Low angle view of a building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  <a:blipFill rotWithShape="1">
            <a:blip r:embed="rId4">
              <a:alphaModFix amt="80000"/>
            </a:blip>
            <a:stretch>
              <a:fillRect/>
            </a:stretch>
          </a:blipFill>
          <a:ln>
            <a:noFill/>
          </a:ln>
        </p:spPr>
      </p:pic>
      <p:sp>
        <p:nvSpPr>
          <p:cNvPr id="470" name="Google Shape;470;p2"/>
          <p:cNvSpPr/>
          <p:nvPr/>
        </p:nvSpPr>
        <p:spPr>
          <a:xfrm rot="10800000">
            <a:off x="5796354" y="0"/>
            <a:ext cx="3179653" cy="1801715"/>
          </a:xfrm>
          <a:custGeom>
            <a:avLst/>
            <a:gdLst/>
            <a:ahLst/>
            <a:cxnLst/>
            <a:rect l="l" t="t" r="r" b="b"/>
            <a:pathLst>
              <a:path w="4788322" h="2713249" extrusionOk="0">
                <a:moveTo>
                  <a:pt x="2394161" y="0"/>
                </a:moveTo>
                <a:cubicBezTo>
                  <a:pt x="3716420" y="0"/>
                  <a:pt x="4788322" y="1071902"/>
                  <a:pt x="4788322" y="2394161"/>
                </a:cubicBezTo>
                <a:cubicBezTo>
                  <a:pt x="4788322" y="2476803"/>
                  <a:pt x="4784135" y="2558466"/>
                  <a:pt x="4775962" y="2638950"/>
                </a:cubicBezTo>
                <a:lnTo>
                  <a:pt x="4764622" y="2713249"/>
                </a:lnTo>
                <a:lnTo>
                  <a:pt x="23700" y="2713249"/>
                </a:lnTo>
                <a:lnTo>
                  <a:pt x="12361" y="2638950"/>
                </a:lnTo>
                <a:cubicBezTo>
                  <a:pt x="4187" y="2558466"/>
                  <a:pt x="0" y="2476803"/>
                  <a:pt x="0" y="2394161"/>
                </a:cubicBezTo>
                <a:cubicBezTo>
                  <a:pt x="0" y="1071902"/>
                  <a:pt x="1071902" y="0"/>
                  <a:pt x="2394161" y="0"/>
                </a:cubicBezTo>
                <a:close/>
              </a:path>
            </a:pathLst>
          </a:custGeom>
          <a:solidFill>
            <a:schemeClr val="accent1">
              <a:alpha val="64705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>
              <a:solidFill>
                <a:srgbClr val="3AEFCC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3"/>
          <p:cNvSpPr txBox="1">
            <a:spLocks noGrp="1"/>
          </p:cNvSpPr>
          <p:nvPr>
            <p:ph type="ctrTitle"/>
          </p:nvPr>
        </p:nvSpPr>
        <p:spPr>
          <a:xfrm>
            <a:off x="548648" y="640079"/>
            <a:ext cx="4056192" cy="37379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/>
              <a:t>Q&amp;A</a:t>
            </a:r>
            <a:endParaRPr/>
          </a:p>
        </p:txBody>
      </p:sp>
      <p:sp>
        <p:nvSpPr>
          <p:cNvPr id="476" name="Google Shape;476;p3"/>
          <p:cNvSpPr txBox="1">
            <a:spLocks noGrp="1"/>
          </p:cNvSpPr>
          <p:nvPr>
            <p:ph type="subTitle" idx="1"/>
          </p:nvPr>
        </p:nvSpPr>
        <p:spPr>
          <a:xfrm>
            <a:off x="548648" y="4795730"/>
            <a:ext cx="4056192" cy="1380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b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</a:pPr>
            <a:r>
              <a:rPr lang="en-US"/>
              <a:t>Ares Grau</a:t>
            </a:r>
            <a:endParaRPr/>
          </a:p>
        </p:txBody>
      </p:sp>
      <p:pic>
        <p:nvPicPr>
          <p:cNvPr id="477" name="Google Shape;477;p3" descr="A person walking on a crosswalk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5188802" y="0"/>
            <a:ext cx="6619138" cy="6858000"/>
          </a:xfrm>
          <a:prstGeom prst="rect">
            <a:avLst/>
          </a:prstGeom>
          <a:blipFill rotWithShape="1">
            <a:blip r:embed="rId4">
              <a:alphaModFix amt="80000"/>
            </a:blip>
            <a:stretch>
              <a:fillRect/>
            </a:stretch>
          </a:blipFill>
          <a:ln>
            <a:noFill/>
          </a:ln>
        </p:spPr>
      </p:pic>
      <p:sp>
        <p:nvSpPr>
          <p:cNvPr id="478" name="Google Shape;478;p3"/>
          <p:cNvSpPr txBox="1">
            <a:spLocks noGrp="1"/>
          </p:cNvSpPr>
          <p:nvPr>
            <p:ph type="dt" idx="10"/>
          </p:nvPr>
        </p:nvSpPr>
        <p:spPr>
          <a:xfrm rot="-5400000">
            <a:off x="11579347" y="228600"/>
            <a:ext cx="841248" cy="38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3B"/>
              </a:buClr>
              <a:buSzPts val="900"/>
              <a:buFont typeface="Avenir"/>
              <a:buNone/>
            </a:pPr>
            <a:r>
              <a:rPr lang="en-US" sz="900" b="0" i="0" u="none" strike="noStrike" cap="none">
                <a:solidFill>
                  <a:srgbClr val="36393B"/>
                </a:solidFill>
                <a:latin typeface="Avenir"/>
                <a:ea typeface="Avenir"/>
                <a:cs typeface="Avenir"/>
                <a:sym typeface="Avenir"/>
              </a:rPr>
              <a:t>5/8/2025</a:t>
            </a:r>
            <a:endParaRPr sz="900" b="0" i="0" u="none" strike="noStrike" cap="none">
              <a:solidFill>
                <a:srgbClr val="36393B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79" name="Google Shape;479;p3"/>
          <p:cNvSpPr txBox="1">
            <a:spLocks noGrp="1"/>
          </p:cNvSpPr>
          <p:nvPr>
            <p:ph type="sldNum" idx="12"/>
          </p:nvPr>
        </p:nvSpPr>
        <p:spPr>
          <a:xfrm rot="-5400000">
            <a:off x="11659214" y="6325209"/>
            <a:ext cx="681526" cy="384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3B"/>
              </a:buClr>
              <a:buSzPts val="1400"/>
              <a:buFont typeface="Avenir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36393B"/>
                </a:solidFill>
                <a:latin typeface="Avenir"/>
                <a:ea typeface="Avenir"/>
                <a:cs typeface="Avenir"/>
                <a:sym typeface="Avenir"/>
              </a:rPr>
              <a:t>2</a:t>
            </a:fld>
            <a:endParaRPr sz="1400" b="0" i="0" u="none" strike="noStrike" cap="none">
              <a:solidFill>
                <a:srgbClr val="36393B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ight_modernist">
  <a:themeElements>
    <a:clrScheme name="Custom 8">
      <a:dk1>
        <a:srgbClr val="36393B"/>
      </a:dk1>
      <a:lt1>
        <a:srgbClr val="FFFFFF"/>
      </a:lt1>
      <a:dk2>
        <a:srgbClr val="4D62EF"/>
      </a:dk2>
      <a:lt2>
        <a:srgbClr val="E7E4E6"/>
      </a:lt2>
      <a:accent1>
        <a:srgbClr val="3AEFCC"/>
      </a:accent1>
      <a:accent2>
        <a:srgbClr val="62D382"/>
      </a:accent2>
      <a:accent3>
        <a:srgbClr val="FDED60"/>
      </a:accent3>
      <a:accent4>
        <a:srgbClr val="FD4C00"/>
      </a:accent4>
      <a:accent5>
        <a:srgbClr val="FE2701"/>
      </a:accent5>
      <a:accent6>
        <a:srgbClr val="CA54FB"/>
      </a:accent6>
      <a:hlink>
        <a:srgbClr val="4D62EF"/>
      </a:hlink>
      <a:folHlink>
        <a:srgbClr val="FC4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</Words>
  <Application>Microsoft Office PowerPoint</Application>
  <PresentationFormat>와이드스크린</PresentationFormat>
  <Paragraphs>7</Paragraphs>
  <Slides>2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2</vt:i4>
      </vt:variant>
    </vt:vector>
  </HeadingPairs>
  <TitlesOfParts>
    <vt:vector size="9" baseType="lpstr">
      <vt:lpstr>Malgun Gothic</vt:lpstr>
      <vt:lpstr>Calibri</vt:lpstr>
      <vt:lpstr>Avenir</vt:lpstr>
      <vt:lpstr>Arial Black</vt:lpstr>
      <vt:lpstr>Arial</vt:lpstr>
      <vt:lpstr>Office 테마</vt:lpstr>
      <vt:lpstr>light_modernist</vt:lpstr>
      <vt:lpstr>NLP TECHNIQUES</vt:lpstr>
      <vt:lpstr>Q&amp;A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장재혁</dc:creator>
  <cp:lastModifiedBy>정규단</cp:lastModifiedBy>
  <cp:revision>1</cp:revision>
  <dcterms:created xsi:type="dcterms:W3CDTF">2025-05-07T16:45:02Z</dcterms:created>
  <dcterms:modified xsi:type="dcterms:W3CDTF">2025-05-10T15:11:21Z</dcterms:modified>
</cp:coreProperties>
</file>